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6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7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8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28" r:id="rId2"/>
    <p:sldId id="307" r:id="rId3"/>
    <p:sldId id="308" r:id="rId4"/>
    <p:sldId id="263" r:id="rId5"/>
    <p:sldId id="345" r:id="rId6"/>
    <p:sldId id="359" r:id="rId7"/>
    <p:sldId id="285" r:id="rId8"/>
    <p:sldId id="266" r:id="rId9"/>
    <p:sldId id="276" r:id="rId10"/>
    <p:sldId id="315" r:id="rId11"/>
    <p:sldId id="372" r:id="rId12"/>
    <p:sldId id="373" r:id="rId13"/>
    <p:sldId id="381" r:id="rId14"/>
    <p:sldId id="398" r:id="rId15"/>
    <p:sldId id="287" r:id="rId16"/>
    <p:sldId id="382" r:id="rId17"/>
    <p:sldId id="383" r:id="rId18"/>
    <p:sldId id="385" r:id="rId19"/>
    <p:sldId id="386" r:id="rId20"/>
    <p:sldId id="387" r:id="rId21"/>
    <p:sldId id="418" r:id="rId22"/>
    <p:sldId id="416" r:id="rId23"/>
    <p:sldId id="417" r:id="rId24"/>
    <p:sldId id="272" r:id="rId25"/>
    <p:sldId id="310" r:id="rId26"/>
    <p:sldId id="393" r:id="rId27"/>
    <p:sldId id="420" r:id="rId28"/>
    <p:sldId id="394" r:id="rId29"/>
    <p:sldId id="395" r:id="rId30"/>
    <p:sldId id="419" r:id="rId31"/>
    <p:sldId id="397" r:id="rId32"/>
    <p:sldId id="288" r:id="rId33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8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367"/>
    <a:srgbClr val="1D4865"/>
    <a:srgbClr val="1D4971"/>
    <a:srgbClr val="51B3CD"/>
    <a:srgbClr val="83C2DB"/>
    <a:srgbClr val="2980B4"/>
    <a:srgbClr val="4287C6"/>
    <a:srgbClr val="27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358" autoAdjust="0"/>
  </p:normalViewPr>
  <p:slideViewPr>
    <p:cSldViewPr snapToGrid="0">
      <p:cViewPr varScale="1">
        <p:scale>
          <a:sx n="116" d="100"/>
          <a:sy n="116" d="100"/>
        </p:scale>
        <p:origin x="636" y="96"/>
      </p:cViewPr>
      <p:guideLst>
        <p:guide orient="horz" pos="128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2018/7/30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0082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2018/7/30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981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796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226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677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817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919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547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365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3C22F-89BF-4C8A-AAE1-9D00219327D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522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3C22F-89BF-4C8A-AAE1-9D00219327D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802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3C22F-89BF-4C8A-AAE1-9D00219327D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461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3C22F-89BF-4C8A-AAE1-9D00219327D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139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934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690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0785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647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891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5246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9152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756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8317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1585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024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7310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3489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683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104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775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941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869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267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739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2018/7/30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21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tags" Target="../tags/tag43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2" Type="http://schemas.openxmlformats.org/officeDocument/2006/relationships/tags" Target="../tags/tag32.xml"/><Relationship Id="rId16" Type="http://schemas.openxmlformats.org/officeDocument/2006/relationships/notesSlide" Target="../notesSlides/notesSlide16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5" Type="http://schemas.openxmlformats.org/officeDocument/2006/relationships/tags" Target="../tags/tag35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tags" Target="../tags/tag4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5" Type="http://schemas.openxmlformats.org/officeDocument/2006/relationships/tags" Target="../tags/tag49.xml"/><Relationship Id="rId10" Type="http://schemas.openxmlformats.org/officeDocument/2006/relationships/tags" Target="../tags/tag54.xml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2" Type="http://schemas.openxmlformats.org/officeDocument/2006/relationships/tags" Target="../tags/tag58.xml"/><Relationship Id="rId16" Type="http://schemas.openxmlformats.org/officeDocument/2006/relationships/notesSlide" Target="../notesSlides/notesSlide1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5" Type="http://schemas.openxmlformats.org/officeDocument/2006/relationships/tags" Target="../tags/tag61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66.xml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5" Type="http://schemas.openxmlformats.org/officeDocument/2006/relationships/tags" Target="../tags/tag75.xml"/><Relationship Id="rId10" Type="http://schemas.openxmlformats.org/officeDocument/2006/relationships/tags" Target="../tags/tag80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G"/><Relationship Id="rId4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image" Target="../media/image6.jpe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notesSlide" Target="../notesSlides/notesSlide5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5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535430" y="378619"/>
            <a:ext cx="5610225" cy="280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矩形 6"/>
          <p:cNvSpPr>
            <a:spLocks noChangeArrowheads="1"/>
          </p:cNvSpPr>
          <p:nvPr/>
        </p:nvSpPr>
        <p:spPr bwMode="auto">
          <a:xfrm>
            <a:off x="0" y="3676650"/>
            <a:ext cx="9144000" cy="14668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5364" name="组合 13"/>
          <p:cNvGrpSpPr>
            <a:grpSpLocks noChangeAspect="1"/>
          </p:cNvGrpSpPr>
          <p:nvPr/>
        </p:nvGrpSpPr>
        <p:grpSpPr bwMode="auto">
          <a:xfrm>
            <a:off x="4200288" y="2118281"/>
            <a:ext cx="5082778" cy="3171825"/>
            <a:chOff x="0" y="0"/>
            <a:chExt cx="5324473" cy="3322983"/>
          </a:xfrm>
        </p:grpSpPr>
        <p:pic>
          <p:nvPicPr>
            <p:cNvPr id="15376" name="图片 11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7" name="图片 12"/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文本框 6"/>
          <p:cNvSpPr txBox="1"/>
          <p:nvPr/>
        </p:nvSpPr>
        <p:spPr>
          <a:xfrm>
            <a:off x="1938655" y="1026160"/>
            <a:ext cx="5723255" cy="13608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4200" b="1" dirty="0">
                <a:solidFill>
                  <a:srgbClr val="1B4367"/>
                </a:solidFill>
                <a:cs typeface="+mn-ea"/>
                <a:sym typeface="+mn-lt"/>
              </a:rPr>
              <a:t>蜗行</a:t>
            </a:r>
            <a:r>
              <a:rPr lang="en-US" altLang="zh-CN" sz="4200" b="1" dirty="0">
                <a:solidFill>
                  <a:srgbClr val="1B4367"/>
                </a:solidFill>
                <a:cs typeface="+mn-ea"/>
                <a:sym typeface="+mn-lt"/>
              </a:rPr>
              <a:t>-</a:t>
            </a:r>
            <a:r>
              <a:rPr lang="zh-CN" altLang="en-US" sz="4200" b="1" dirty="0">
                <a:solidFill>
                  <a:srgbClr val="1B4367"/>
                </a:solidFill>
                <a:cs typeface="+mn-ea"/>
                <a:sym typeface="+mn-lt"/>
              </a:rPr>
              <a:t>智能车载健康监测系统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176018" y="4401709"/>
            <a:ext cx="3461808" cy="25273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组员：向磊  吕邦奇 刘旭东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176018" y="4763024"/>
            <a:ext cx="3461808" cy="25273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指导：苗巍副教授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429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85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85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bldLvl="0" animBg="1"/>
      <p:bldP spid="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u=124088885,356300897&amp;fm=200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" y="2908935"/>
            <a:ext cx="1126490" cy="749935"/>
          </a:xfrm>
          <a:prstGeom prst="rect">
            <a:avLst/>
          </a:prstGeom>
        </p:spPr>
      </p:pic>
      <p:pic>
        <p:nvPicPr>
          <p:cNvPr id="3" name="图片 2" descr="ZTM128C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062990"/>
            <a:ext cx="792480" cy="792480"/>
          </a:xfrm>
          <a:prstGeom prst="rect">
            <a:avLst/>
          </a:prstGeom>
        </p:spPr>
      </p:pic>
      <p:pic>
        <p:nvPicPr>
          <p:cNvPr id="5" name="图片 4" descr="32a8c3f1cbe249669cb64ee7847963b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20" y="2108200"/>
            <a:ext cx="1127125" cy="539750"/>
          </a:xfrm>
          <a:prstGeom prst="rect">
            <a:avLst/>
          </a:prstGeom>
        </p:spPr>
      </p:pic>
      <p:pic>
        <p:nvPicPr>
          <p:cNvPr id="34" name="图片 33" descr="u=2426019959,3902548017&amp;fm=27&amp;gp=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600" y="2446655"/>
            <a:ext cx="1155700" cy="847090"/>
          </a:xfrm>
          <a:prstGeom prst="rect">
            <a:avLst/>
          </a:prstGeom>
        </p:spPr>
      </p:pic>
      <p:pic>
        <p:nvPicPr>
          <p:cNvPr id="29" name="图片 28" descr="4346F5ECE45D4A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805" y="1352550"/>
            <a:ext cx="1293495" cy="802640"/>
          </a:xfrm>
          <a:prstGeom prst="rect">
            <a:avLst/>
          </a:prstGeom>
        </p:spPr>
      </p:pic>
      <p:sp>
        <p:nvSpPr>
          <p:cNvPr id="68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内容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-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数据采集</a:t>
            </a:r>
          </a:p>
        </p:txBody>
      </p:sp>
      <p:cxnSp>
        <p:nvCxnSpPr>
          <p:cNvPr id="69" name="直接连接符 68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323340" y="1306195"/>
            <a:ext cx="12001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车内温度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519555" y="2225040"/>
            <a:ext cx="14516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车内空气质量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11630" y="3130550"/>
            <a:ext cx="1028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心率检测</a:t>
            </a: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2971800" y="1399540"/>
            <a:ext cx="1337310" cy="7086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2891790" y="2378075"/>
            <a:ext cx="14173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2790190" y="2531745"/>
            <a:ext cx="151892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 descr="u=55956255,1313232628&amp;fm=200&amp;gp=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4309110" y="1840230"/>
            <a:ext cx="807720" cy="807720"/>
          </a:xfrm>
          <a:prstGeom prst="rect">
            <a:avLst/>
          </a:prstGeom>
        </p:spPr>
      </p:pic>
      <p:cxnSp>
        <p:nvCxnSpPr>
          <p:cNvPr id="28" name="直接箭头连接符 27"/>
          <p:cNvCxnSpPr>
            <a:stCxn id="23" idx="3"/>
          </p:cNvCxnSpPr>
          <p:nvPr/>
        </p:nvCxnSpPr>
        <p:spPr>
          <a:xfrm flipV="1">
            <a:off x="5116830" y="2240280"/>
            <a:ext cx="1243330" cy="38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63220" y="3998595"/>
            <a:ext cx="14522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身高</a:t>
            </a:r>
          </a:p>
          <a:p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既往病史</a:t>
            </a:r>
          </a:p>
          <a:p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生活习惯</a:t>
            </a:r>
          </a:p>
        </p:txBody>
      </p:sp>
      <p:cxnSp>
        <p:nvCxnSpPr>
          <p:cNvPr id="36" name="直接箭头连接符 35"/>
          <p:cNvCxnSpPr/>
          <p:nvPr/>
        </p:nvCxnSpPr>
        <p:spPr>
          <a:xfrm flipV="1">
            <a:off x="1899920" y="3103245"/>
            <a:ext cx="4569460" cy="1468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u=2426019959,3902548017&amp;fm=27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" y="2583815"/>
            <a:ext cx="1155700" cy="847090"/>
          </a:xfrm>
          <a:prstGeom prst="rect">
            <a:avLst/>
          </a:prstGeom>
        </p:spPr>
      </p:pic>
      <p:pic>
        <p:nvPicPr>
          <p:cNvPr id="29" name="图片 28" descr="4346F5ECE45D4A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" y="1386840"/>
            <a:ext cx="1293495" cy="802640"/>
          </a:xfrm>
          <a:prstGeom prst="rect">
            <a:avLst/>
          </a:prstGeom>
        </p:spPr>
      </p:pic>
      <p:sp>
        <p:nvSpPr>
          <p:cNvPr id="68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内容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-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数据分析</a:t>
            </a:r>
          </a:p>
        </p:txBody>
      </p:sp>
      <p:cxnSp>
        <p:nvCxnSpPr>
          <p:cNvPr id="69" name="直接连接符 68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>
            <a:stCxn id="29" idx="3"/>
          </p:cNvCxnSpPr>
          <p:nvPr/>
        </p:nvCxnSpPr>
        <p:spPr>
          <a:xfrm flipV="1">
            <a:off x="1516380" y="1371600"/>
            <a:ext cx="1119244" cy="416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1516380" y="2339788"/>
            <a:ext cx="1146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34" idx="3"/>
          </p:cNvCxnSpPr>
          <p:nvPr/>
        </p:nvCxnSpPr>
        <p:spPr>
          <a:xfrm>
            <a:off x="1378585" y="3007360"/>
            <a:ext cx="1257039" cy="199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743200" y="1237129"/>
            <a:ext cx="1075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测量值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743199" y="2135961"/>
            <a:ext cx="1075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身高体重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743199" y="3059206"/>
            <a:ext cx="1048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病史</a:t>
            </a:r>
            <a:r>
              <a:rPr lang="en-US" altLang="zh-CN" dirty="0"/>
              <a:t>&amp;</a:t>
            </a:r>
            <a:r>
              <a:rPr lang="zh-CN" altLang="en-US" dirty="0"/>
              <a:t>习惯</a:t>
            </a:r>
          </a:p>
        </p:txBody>
      </p:sp>
      <p:cxnSp>
        <p:nvCxnSpPr>
          <p:cNvPr id="13" name="直接箭头连接符 12"/>
          <p:cNvCxnSpPr>
            <a:stCxn id="9" idx="3"/>
          </p:cNvCxnSpPr>
          <p:nvPr/>
        </p:nvCxnSpPr>
        <p:spPr>
          <a:xfrm flipV="1">
            <a:off x="3818965" y="1386840"/>
            <a:ext cx="1143000" cy="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3818964" y="1385567"/>
            <a:ext cx="1143001" cy="902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3818965" y="1391017"/>
            <a:ext cx="1143000" cy="1826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9" idx="3"/>
          </p:cNvCxnSpPr>
          <p:nvPr/>
        </p:nvCxnSpPr>
        <p:spPr>
          <a:xfrm>
            <a:off x="3818965" y="1391018"/>
            <a:ext cx="1143000" cy="94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3818963" y="2281845"/>
            <a:ext cx="1143000" cy="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3791324" y="2337700"/>
            <a:ext cx="1170639" cy="87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3846604" y="3176850"/>
            <a:ext cx="1143000" cy="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3834245" y="1390402"/>
            <a:ext cx="1140419" cy="1779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3806266" y="2304405"/>
            <a:ext cx="1183338" cy="835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5076265" y="1237129"/>
            <a:ext cx="410135" cy="4101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5079401" y="2033602"/>
            <a:ext cx="410135" cy="4101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076265" y="2902174"/>
            <a:ext cx="410135" cy="4101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/>
          <p:cNvCxnSpPr>
            <a:stCxn id="31" idx="6"/>
          </p:cNvCxnSpPr>
          <p:nvPr/>
        </p:nvCxnSpPr>
        <p:spPr>
          <a:xfrm>
            <a:off x="5486400" y="1442197"/>
            <a:ext cx="1452282" cy="394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V="1">
            <a:off x="5486400" y="1865403"/>
            <a:ext cx="1452282" cy="399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V="1">
            <a:off x="5477922" y="1865403"/>
            <a:ext cx="1460760" cy="1221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5485651" y="1442197"/>
            <a:ext cx="1453031" cy="116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5462982" y="2267118"/>
            <a:ext cx="1490640" cy="366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V="1">
            <a:off x="5462982" y="2640385"/>
            <a:ext cx="1490640" cy="439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6938682" y="1701053"/>
            <a:ext cx="1015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是否疲劳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6942042" y="2475013"/>
            <a:ext cx="1015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健康预警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31" grpId="0" animBg="1"/>
      <p:bldP spid="36" grpId="0" animBg="1"/>
      <p:bldP spid="37" grpId="0" animBg="1"/>
      <p:bldP spid="50" grpId="0"/>
      <p:bldP spid="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内容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-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数据处理</a:t>
            </a:r>
          </a:p>
        </p:txBody>
      </p:sp>
      <p:cxnSp>
        <p:nvCxnSpPr>
          <p:cNvPr id="69" name="直接连接符 68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45820" y="874395"/>
            <a:ext cx="1405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驾驶员疲劳</a:t>
            </a:r>
          </a:p>
        </p:txBody>
      </p:sp>
      <p:pic>
        <p:nvPicPr>
          <p:cNvPr id="4" name="图片 3" descr="index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95" y="1181100"/>
            <a:ext cx="1373505" cy="92837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>
            <a:off x="2251710" y="1639570"/>
            <a:ext cx="1120140" cy="5721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u=2426019959,3902548017&amp;fm=27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085" y="2109470"/>
            <a:ext cx="1155700" cy="84709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4732020" y="1639570"/>
            <a:ext cx="1109980" cy="5721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u=964214962,4291012183&amp;fm=27&amp;gp=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610" y="1291590"/>
            <a:ext cx="1456055" cy="8178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83630" y="794385"/>
            <a:ext cx="1440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车载系统进行语音提示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08330" y="2211705"/>
            <a:ext cx="1474470" cy="3067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>
                <a:solidFill>
                  <a:schemeClr val="accent4"/>
                </a:solidFill>
                <a:effectLst/>
              </a:rPr>
              <a:t>发生危险</a:t>
            </a:r>
          </a:p>
        </p:txBody>
      </p:sp>
      <p:pic>
        <p:nvPicPr>
          <p:cNvPr id="11" name="图片 10" descr="u=1245241165,3921778361&amp;fm=27&amp;gp=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90" y="2518410"/>
            <a:ext cx="1451610" cy="1089025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2251710" y="2646045"/>
            <a:ext cx="1097280" cy="46863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4732020" y="2626995"/>
            <a:ext cx="1244600" cy="329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图片 13" descr="u=1300733756,4248897719&amp;fm=200&amp;gp=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0610" y="2777490"/>
            <a:ext cx="1380490" cy="9029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875020" y="2257425"/>
            <a:ext cx="210312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>
                <a:solidFill>
                  <a:schemeClr val="accent4"/>
                </a:solidFill>
                <a:effectLst/>
              </a:rPr>
              <a:t>自动拨打预留的紧急联系人（这个功能有问题）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41960" y="3914775"/>
            <a:ext cx="1908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最近一段时间的身体部分数据</a:t>
            </a:r>
          </a:p>
        </p:txBody>
      </p:sp>
      <p:cxnSp>
        <p:nvCxnSpPr>
          <p:cNvPr id="17" name="直接箭头连接符 16"/>
          <p:cNvCxnSpPr>
            <a:stCxn id="16" idx="3"/>
          </p:cNvCxnSpPr>
          <p:nvPr/>
        </p:nvCxnSpPr>
        <p:spPr>
          <a:xfrm flipV="1">
            <a:off x="2350770" y="3194685"/>
            <a:ext cx="1169670" cy="981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4309110" y="3183255"/>
            <a:ext cx="1497330" cy="891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2080" y="4175760"/>
            <a:ext cx="1141730" cy="84201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195060" y="3800475"/>
            <a:ext cx="17830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生成报表，定期反馈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3" grpId="0"/>
      <p:bldP spid="9" grpId="0"/>
      <p:bldP spid="10" grpId="0"/>
      <p:bldP spid="15" grpId="0"/>
      <p:bldP spid="16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项目功能流程</a:t>
            </a: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7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bldLvl="0" animBg="1"/>
      <p:bldP spid="103" grpId="0"/>
      <p:bldP spid="10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r1"/>
          <p:cNvPicPr/>
          <p:nvPr/>
        </p:nvPicPr>
        <p:blipFill>
          <a:blip r:embed="rId4"/>
          <a:stretch>
            <a:fillRect/>
          </a:stretch>
        </p:blipFill>
        <p:spPr>
          <a:xfrm>
            <a:off x="779489" y="794479"/>
            <a:ext cx="7967271" cy="3755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模块介绍</a:t>
            </a: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4049078" cy="591503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50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5040630"/>
            <a:ext cx="9144000" cy="1028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6237" y="31598"/>
            <a:ext cx="121158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b="1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服务端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134475" y="1918027"/>
            <a:ext cx="1249680" cy="2527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dirty="0" smtClean="0">
                <a:latin typeface="微软雅黑" panose="020B0503020204020204" charset="-122"/>
                <a:ea typeface="微软雅黑" panose="020B0503020204020204" charset="-122"/>
              </a:rPr>
              <a:t>个人信息交互系统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134475" y="3154214"/>
            <a:ext cx="1516380" cy="2527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dirty="0" smtClean="0">
                <a:latin typeface="微软雅黑" panose="020B0503020204020204" charset="-122"/>
                <a:ea typeface="微软雅黑" panose="020B0503020204020204" charset="-122"/>
              </a:rPr>
              <a:t>神经网络数据分析系统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92021" y="1918027"/>
            <a:ext cx="982980" cy="2527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dirty="0" smtClean="0">
                <a:latin typeface="微软雅黑" panose="020B0503020204020204" charset="-122"/>
                <a:ea typeface="微软雅黑" panose="020B0503020204020204" charset="-122"/>
              </a:rPr>
              <a:t>注册登录系统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2021" y="3154214"/>
            <a:ext cx="1249680" cy="2527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dirty="0" smtClean="0">
                <a:latin typeface="微软雅黑" panose="020B0503020204020204" charset="-122"/>
                <a:ea typeface="微软雅黑" panose="020B0503020204020204" charset="-122"/>
              </a:rPr>
              <a:t>体检数据交互系统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401616" y="1717502"/>
            <a:ext cx="1135856" cy="1137047"/>
            <a:chOff x="4535488" y="2578100"/>
            <a:chExt cx="1514475" cy="1516063"/>
          </a:xfrm>
          <a:solidFill>
            <a:schemeClr val="accent5"/>
          </a:solidFill>
        </p:grpSpPr>
        <p:sp>
          <p:nvSpPr>
            <p:cNvPr id="12" name="任意多边形 15"/>
            <p:cNvSpPr>
              <a:spLocks noChangeArrowheads="1"/>
            </p:cNvSpPr>
            <p:nvPr/>
          </p:nvSpPr>
          <p:spPr bwMode="auto">
            <a:xfrm rot="16200000" flipH="1">
              <a:off x="4534694" y="2578894"/>
              <a:ext cx="1514475" cy="1512887"/>
            </a:xfrm>
            <a:custGeom>
              <a:avLst/>
              <a:gdLst>
                <a:gd name="T0" fmla="*/ 0 w 1845129"/>
                <a:gd name="T1" fmla="*/ 0 h 1845129"/>
                <a:gd name="T2" fmla="*/ 1407500 w 1845129"/>
                <a:gd name="T3" fmla="*/ 0 h 1845129"/>
                <a:gd name="T4" fmla="*/ 1845129 w 1845129"/>
                <a:gd name="T5" fmla="*/ 437629 h 1845129"/>
                <a:gd name="T6" fmla="*/ 1845129 w 1845129"/>
                <a:gd name="T7" fmla="*/ 439911 h 1845129"/>
                <a:gd name="T8" fmla="*/ 439910 w 1845129"/>
                <a:gd name="T9" fmla="*/ 439911 h 1845129"/>
                <a:gd name="T10" fmla="*/ 439910 w 1845129"/>
                <a:gd name="T11" fmla="*/ 1845129 h 1845129"/>
                <a:gd name="T12" fmla="*/ 437629 w 1845129"/>
                <a:gd name="T13" fmla="*/ 1845129 h 1845129"/>
                <a:gd name="T14" fmla="*/ 0 w 1845129"/>
                <a:gd name="T15" fmla="*/ 1407500 h 18451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45129"/>
                <a:gd name="T25" fmla="*/ 0 h 1845129"/>
                <a:gd name="T26" fmla="*/ 1845129 w 1845129"/>
                <a:gd name="T27" fmla="*/ 1845129 h 184512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45129" h="1845129">
                  <a:moveTo>
                    <a:pt x="0" y="0"/>
                  </a:moveTo>
                  <a:lnTo>
                    <a:pt x="1407500" y="0"/>
                  </a:lnTo>
                  <a:lnTo>
                    <a:pt x="1845129" y="437629"/>
                  </a:lnTo>
                  <a:lnTo>
                    <a:pt x="1845129" y="439911"/>
                  </a:lnTo>
                  <a:lnTo>
                    <a:pt x="439910" y="439911"/>
                  </a:lnTo>
                  <a:lnTo>
                    <a:pt x="439910" y="1845129"/>
                  </a:lnTo>
                  <a:lnTo>
                    <a:pt x="437629" y="1845129"/>
                  </a:lnTo>
                  <a:lnTo>
                    <a:pt x="0" y="14075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10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矩形 16"/>
            <p:cNvSpPr>
              <a:spLocks noChangeArrowheads="1"/>
            </p:cNvSpPr>
            <p:nvPr/>
          </p:nvSpPr>
          <p:spPr bwMode="auto">
            <a:xfrm rot="16200000" flipH="1">
              <a:off x="4895850" y="2940050"/>
              <a:ext cx="1154113" cy="1154113"/>
            </a:xfrm>
            <a:prstGeom prst="rect">
              <a:avLst/>
            </a:prstGeom>
            <a:grpFill/>
            <a:ln w="12700" cap="flat" cmpd="sng">
              <a:solidFill>
                <a:srgbClr val="99CC03"/>
              </a:solidFill>
              <a:bevel/>
            </a:ln>
            <a:extLst/>
          </p:spPr>
          <p:txBody>
            <a:bodyPr anchor="ctr"/>
            <a:lstStyle/>
            <a:p>
              <a:pPr algn="ctr"/>
              <a:endParaRPr lang="zh-CN" altLang="zh-CN" sz="10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114319" y="3107958"/>
              <a:ext cx="802640" cy="86021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rgbClr val="99CC03"/>
                  </a:solidFill>
                  <a:effectLst>
                    <a:outerShdw blurRad="50800" dist="254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3600" dirty="0">
                <a:solidFill>
                  <a:srgbClr val="99CC03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612481" y="1733507"/>
            <a:ext cx="1137047" cy="1135856"/>
            <a:chOff x="6149975" y="2599441"/>
            <a:chExt cx="1516063" cy="1514475"/>
          </a:xfrm>
        </p:grpSpPr>
        <p:sp>
          <p:nvSpPr>
            <p:cNvPr id="16" name="任意多边形 7"/>
            <p:cNvSpPr>
              <a:spLocks noChangeArrowheads="1"/>
            </p:cNvSpPr>
            <p:nvPr/>
          </p:nvSpPr>
          <p:spPr bwMode="auto">
            <a:xfrm rot="5400000">
              <a:off x="6152356" y="2600234"/>
              <a:ext cx="1514475" cy="1512888"/>
            </a:xfrm>
            <a:custGeom>
              <a:avLst/>
              <a:gdLst>
                <a:gd name="T0" fmla="*/ 0 w 1845129"/>
                <a:gd name="T1" fmla="*/ 0 h 1845129"/>
                <a:gd name="T2" fmla="*/ 1407500 w 1845129"/>
                <a:gd name="T3" fmla="*/ 0 h 1845129"/>
                <a:gd name="T4" fmla="*/ 1845129 w 1845129"/>
                <a:gd name="T5" fmla="*/ 437629 h 1845129"/>
                <a:gd name="T6" fmla="*/ 1845129 w 1845129"/>
                <a:gd name="T7" fmla="*/ 439911 h 1845129"/>
                <a:gd name="T8" fmla="*/ 439910 w 1845129"/>
                <a:gd name="T9" fmla="*/ 439911 h 1845129"/>
                <a:gd name="T10" fmla="*/ 439910 w 1845129"/>
                <a:gd name="T11" fmla="*/ 1845129 h 1845129"/>
                <a:gd name="T12" fmla="*/ 437629 w 1845129"/>
                <a:gd name="T13" fmla="*/ 1845129 h 1845129"/>
                <a:gd name="T14" fmla="*/ 0 w 1845129"/>
                <a:gd name="T15" fmla="*/ 1407500 h 18451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45129"/>
                <a:gd name="T25" fmla="*/ 0 h 1845129"/>
                <a:gd name="T26" fmla="*/ 1845129 w 1845129"/>
                <a:gd name="T27" fmla="*/ 1845129 h 184512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45129" h="1845129">
                  <a:moveTo>
                    <a:pt x="0" y="0"/>
                  </a:moveTo>
                  <a:lnTo>
                    <a:pt x="1407500" y="0"/>
                  </a:lnTo>
                  <a:lnTo>
                    <a:pt x="1845129" y="437629"/>
                  </a:lnTo>
                  <a:lnTo>
                    <a:pt x="1845129" y="439911"/>
                  </a:lnTo>
                  <a:lnTo>
                    <a:pt x="439910" y="439911"/>
                  </a:lnTo>
                  <a:lnTo>
                    <a:pt x="439910" y="1845129"/>
                  </a:lnTo>
                  <a:lnTo>
                    <a:pt x="437629" y="1845129"/>
                  </a:lnTo>
                  <a:lnTo>
                    <a:pt x="0" y="1407500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10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 rot="5400000">
              <a:off x="6150768" y="2945607"/>
              <a:ext cx="1154113" cy="1155700"/>
            </a:xfrm>
            <a:prstGeom prst="rect">
              <a:avLst/>
            </a:prstGeom>
            <a:noFill/>
            <a:ln w="12700" cap="flat" cmpd="sng">
              <a:solidFill>
                <a:srgbClr val="555555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10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344420" y="3107958"/>
              <a:ext cx="876300" cy="860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rgbClr val="555555"/>
                  </a:solidFill>
                  <a:effectLst>
                    <a:outerShdw blurRad="50800" dist="254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3600" dirty="0">
                <a:solidFill>
                  <a:srgbClr val="555555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412331" y="2923605"/>
            <a:ext cx="1137047" cy="1137047"/>
            <a:chOff x="4549775" y="4186238"/>
            <a:chExt cx="1516063" cy="1516062"/>
          </a:xfrm>
        </p:grpSpPr>
        <p:sp>
          <p:nvSpPr>
            <p:cNvPr id="21" name="任意多边形 17"/>
            <p:cNvSpPr>
              <a:spLocks noChangeArrowheads="1"/>
            </p:cNvSpPr>
            <p:nvPr/>
          </p:nvSpPr>
          <p:spPr bwMode="auto">
            <a:xfrm flipV="1">
              <a:off x="4549775" y="4187825"/>
              <a:ext cx="1514475" cy="1514475"/>
            </a:xfrm>
            <a:custGeom>
              <a:avLst/>
              <a:gdLst>
                <a:gd name="T0" fmla="*/ 0 w 1845129"/>
                <a:gd name="T1" fmla="*/ 0 h 1845129"/>
                <a:gd name="T2" fmla="*/ 1407500 w 1845129"/>
                <a:gd name="T3" fmla="*/ 0 h 1845129"/>
                <a:gd name="T4" fmla="*/ 1845129 w 1845129"/>
                <a:gd name="T5" fmla="*/ 437629 h 1845129"/>
                <a:gd name="T6" fmla="*/ 1845129 w 1845129"/>
                <a:gd name="T7" fmla="*/ 439911 h 1845129"/>
                <a:gd name="T8" fmla="*/ 439910 w 1845129"/>
                <a:gd name="T9" fmla="*/ 439911 h 1845129"/>
                <a:gd name="T10" fmla="*/ 439910 w 1845129"/>
                <a:gd name="T11" fmla="*/ 1845129 h 1845129"/>
                <a:gd name="T12" fmla="*/ 437629 w 1845129"/>
                <a:gd name="T13" fmla="*/ 1845129 h 1845129"/>
                <a:gd name="T14" fmla="*/ 0 w 1845129"/>
                <a:gd name="T15" fmla="*/ 1407500 h 18451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45129"/>
                <a:gd name="T25" fmla="*/ 0 h 1845129"/>
                <a:gd name="T26" fmla="*/ 1845129 w 1845129"/>
                <a:gd name="T27" fmla="*/ 1845129 h 184512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45129" h="1845129">
                  <a:moveTo>
                    <a:pt x="0" y="0"/>
                  </a:moveTo>
                  <a:lnTo>
                    <a:pt x="1407500" y="0"/>
                  </a:lnTo>
                  <a:lnTo>
                    <a:pt x="1845129" y="437629"/>
                  </a:lnTo>
                  <a:lnTo>
                    <a:pt x="1845129" y="439911"/>
                  </a:lnTo>
                  <a:lnTo>
                    <a:pt x="439910" y="439911"/>
                  </a:lnTo>
                  <a:lnTo>
                    <a:pt x="439910" y="1845129"/>
                  </a:lnTo>
                  <a:lnTo>
                    <a:pt x="437629" y="1845129"/>
                  </a:lnTo>
                  <a:lnTo>
                    <a:pt x="0" y="1407500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10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2" name="矩形 18"/>
            <p:cNvSpPr>
              <a:spLocks noChangeArrowheads="1"/>
            </p:cNvSpPr>
            <p:nvPr/>
          </p:nvSpPr>
          <p:spPr bwMode="auto">
            <a:xfrm flipV="1">
              <a:off x="4911725" y="4186238"/>
              <a:ext cx="1154113" cy="1154112"/>
            </a:xfrm>
            <a:prstGeom prst="rect">
              <a:avLst/>
            </a:prstGeom>
            <a:noFill/>
            <a:ln w="12700" cap="flat" cmpd="sng">
              <a:solidFill>
                <a:srgbClr val="555555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10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114319" y="4347795"/>
              <a:ext cx="894080" cy="860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rgbClr val="555555"/>
                  </a:solidFill>
                  <a:effectLst>
                    <a:outerShdw blurRad="50800" dist="254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3600" dirty="0">
                <a:solidFill>
                  <a:srgbClr val="555555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614863" y="2931939"/>
            <a:ext cx="1137047" cy="1135856"/>
            <a:chOff x="6153150" y="4197350"/>
            <a:chExt cx="1516063" cy="1514475"/>
          </a:xfrm>
          <a:solidFill>
            <a:schemeClr val="accent5"/>
          </a:solidFill>
        </p:grpSpPr>
        <p:sp>
          <p:nvSpPr>
            <p:cNvPr id="25" name="任意多边形 13"/>
            <p:cNvSpPr>
              <a:spLocks noChangeArrowheads="1"/>
            </p:cNvSpPr>
            <p:nvPr/>
          </p:nvSpPr>
          <p:spPr bwMode="auto">
            <a:xfrm rot="10800000">
              <a:off x="6156325" y="4198938"/>
              <a:ext cx="1512888" cy="1512887"/>
            </a:xfrm>
            <a:custGeom>
              <a:avLst/>
              <a:gdLst>
                <a:gd name="T0" fmla="*/ 0 w 1845129"/>
                <a:gd name="T1" fmla="*/ 0 h 1845129"/>
                <a:gd name="T2" fmla="*/ 1407500 w 1845129"/>
                <a:gd name="T3" fmla="*/ 0 h 1845129"/>
                <a:gd name="T4" fmla="*/ 1845129 w 1845129"/>
                <a:gd name="T5" fmla="*/ 437629 h 1845129"/>
                <a:gd name="T6" fmla="*/ 1845129 w 1845129"/>
                <a:gd name="T7" fmla="*/ 439911 h 1845129"/>
                <a:gd name="T8" fmla="*/ 439910 w 1845129"/>
                <a:gd name="T9" fmla="*/ 439911 h 1845129"/>
                <a:gd name="T10" fmla="*/ 439910 w 1845129"/>
                <a:gd name="T11" fmla="*/ 1845129 h 1845129"/>
                <a:gd name="T12" fmla="*/ 437629 w 1845129"/>
                <a:gd name="T13" fmla="*/ 1845129 h 1845129"/>
                <a:gd name="T14" fmla="*/ 0 w 1845129"/>
                <a:gd name="T15" fmla="*/ 1407500 h 18451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45129"/>
                <a:gd name="T25" fmla="*/ 0 h 1845129"/>
                <a:gd name="T26" fmla="*/ 1845129 w 1845129"/>
                <a:gd name="T27" fmla="*/ 1845129 h 184512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45129" h="1845129">
                  <a:moveTo>
                    <a:pt x="0" y="0"/>
                  </a:moveTo>
                  <a:lnTo>
                    <a:pt x="1407500" y="0"/>
                  </a:lnTo>
                  <a:lnTo>
                    <a:pt x="1845129" y="437629"/>
                  </a:lnTo>
                  <a:lnTo>
                    <a:pt x="1845129" y="439911"/>
                  </a:lnTo>
                  <a:lnTo>
                    <a:pt x="439910" y="439911"/>
                  </a:lnTo>
                  <a:lnTo>
                    <a:pt x="439910" y="1845129"/>
                  </a:lnTo>
                  <a:lnTo>
                    <a:pt x="437629" y="1845129"/>
                  </a:lnTo>
                  <a:lnTo>
                    <a:pt x="0" y="14075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10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" name="矩形 14"/>
            <p:cNvSpPr>
              <a:spLocks noChangeArrowheads="1"/>
            </p:cNvSpPr>
            <p:nvPr/>
          </p:nvSpPr>
          <p:spPr bwMode="auto">
            <a:xfrm rot="10800000">
              <a:off x="6153150" y="4197350"/>
              <a:ext cx="1155700" cy="1154113"/>
            </a:xfrm>
            <a:prstGeom prst="rect">
              <a:avLst/>
            </a:prstGeom>
            <a:grpFill/>
            <a:ln w="12700" cap="flat" cmpd="sng">
              <a:solidFill>
                <a:srgbClr val="99CC03"/>
              </a:solidFill>
              <a:bevel/>
            </a:ln>
            <a:extLst/>
          </p:spPr>
          <p:txBody>
            <a:bodyPr anchor="ctr"/>
            <a:lstStyle/>
            <a:p>
              <a:pPr algn="ctr"/>
              <a:endParaRPr lang="zh-CN" altLang="zh-CN" sz="10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308922" y="4347794"/>
              <a:ext cx="875453" cy="86021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rgbClr val="99CC03"/>
                  </a:solidFill>
                  <a:effectLst>
                    <a:outerShdw blurRad="50800" dist="254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04</a:t>
              </a:r>
              <a:endParaRPr lang="zh-CN" altLang="en-US" sz="3600" dirty="0">
                <a:solidFill>
                  <a:srgbClr val="99CC03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ldLvl="0" animBg="1"/>
      <p:bldP spid="7" grpId="0" bldLvl="0" animBg="1"/>
      <p:bldP spid="8" grpId="0" bldLvl="0" animBg="1"/>
      <p:bldP spid="9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248974" y="166850"/>
            <a:ext cx="6301247" cy="457181"/>
          </a:xfrm>
          <a:prstGeom prst="rect">
            <a:avLst/>
          </a:prstGeom>
        </p:spPr>
        <p:txBody>
          <a:bodyPr wrap="square">
            <a:normAutofit fontScale="97500"/>
          </a:bodyPr>
          <a:lstStyle/>
          <a:p>
            <a:pPr algn="ctr"/>
            <a:r>
              <a:rPr lang="zh-CN" altLang="en-US" sz="2400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登陆注册系统</a:t>
            </a: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>
            <a:off x="1113938" y="607093"/>
            <a:ext cx="6082210" cy="4298702"/>
            <a:chOff x="4002542" y="2360436"/>
            <a:chExt cx="4282827" cy="3026958"/>
          </a:xfrm>
        </p:grpSpPr>
        <p:sp>
          <p:nvSpPr>
            <p:cNvPr id="4" name="六边形 3"/>
            <p:cNvSpPr/>
            <p:nvPr>
              <p:custDataLst>
                <p:tags r:id="rId4"/>
              </p:custDataLst>
            </p:nvPr>
          </p:nvSpPr>
          <p:spPr>
            <a:xfrm>
              <a:off x="4097635" y="2568466"/>
              <a:ext cx="1145540" cy="987534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/>
            </a:bodyPr>
            <a:lstStyle/>
            <a:p>
              <a:pPr algn="just">
                <a:lnSpc>
                  <a:spcPct val="130000"/>
                </a:lnSpc>
              </a:pPr>
              <a:endParaRPr lang="zh-CN" altLang="en-US" sz="1050" dirty="0" err="1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" name="六边形 2"/>
            <p:cNvSpPr/>
            <p:nvPr>
              <p:custDataLst>
                <p:tags r:id="rId5"/>
              </p:custDataLst>
            </p:nvPr>
          </p:nvSpPr>
          <p:spPr>
            <a:xfrm>
              <a:off x="4154785" y="2617062"/>
              <a:ext cx="1031240" cy="889000"/>
            </a:xfrm>
            <a:prstGeom prst="hexagon">
              <a:avLst/>
            </a:prstGeom>
            <a:solidFill>
              <a:schemeClr val="accent5"/>
            </a:solidFill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zh-CN" altLang="en-US" sz="1050" kern="0" smtClean="0">
                  <a:solidFill>
                    <a:schemeClr val="bg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模块描述</a:t>
              </a:r>
            </a:p>
          </p:txBody>
        </p:sp>
        <p:sp>
          <p:nvSpPr>
            <p:cNvPr id="8" name="六边形 7"/>
            <p:cNvSpPr/>
            <p:nvPr>
              <p:custDataLst>
                <p:tags r:id="rId6"/>
              </p:custDataLst>
            </p:nvPr>
          </p:nvSpPr>
          <p:spPr>
            <a:xfrm>
              <a:off x="5521728" y="3965466"/>
              <a:ext cx="1145540" cy="987534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/>
            </a:bodyPr>
            <a:lstStyle/>
            <a:p>
              <a:pPr algn="just">
                <a:lnSpc>
                  <a:spcPct val="130000"/>
                </a:lnSpc>
              </a:pPr>
              <a:endParaRPr lang="zh-CN" altLang="en-US" sz="1050" dirty="0" err="1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9" name="六边形 8"/>
            <p:cNvSpPr/>
            <p:nvPr>
              <p:custDataLst>
                <p:tags r:id="rId7"/>
              </p:custDataLst>
            </p:nvPr>
          </p:nvSpPr>
          <p:spPr>
            <a:xfrm>
              <a:off x="5578878" y="4014733"/>
              <a:ext cx="1031240" cy="889000"/>
            </a:xfrm>
            <a:prstGeom prst="hexagon">
              <a:avLst/>
            </a:prstGeom>
            <a:solidFill>
              <a:schemeClr val="accent5"/>
            </a:solidFill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zh-CN" altLang="en-US" sz="1050" kern="0" smtClean="0">
                  <a:solidFill>
                    <a:schemeClr val="bg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功能</a:t>
              </a:r>
            </a:p>
          </p:txBody>
        </p:sp>
        <p:sp>
          <p:nvSpPr>
            <p:cNvPr id="11" name="六边形 10"/>
            <p:cNvSpPr/>
            <p:nvPr>
              <p:custDataLst>
                <p:tags r:id="rId8"/>
              </p:custDataLst>
            </p:nvPr>
          </p:nvSpPr>
          <p:spPr>
            <a:xfrm>
              <a:off x="6945821" y="2568466"/>
              <a:ext cx="1145540" cy="987534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/>
            </a:bodyPr>
            <a:lstStyle/>
            <a:p>
              <a:pPr algn="just">
                <a:lnSpc>
                  <a:spcPct val="130000"/>
                </a:lnSpc>
              </a:pPr>
              <a:endParaRPr lang="zh-CN" altLang="en-US" sz="1050" dirty="0" err="1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2" name="六边形 11"/>
            <p:cNvSpPr/>
            <p:nvPr>
              <p:custDataLst>
                <p:tags r:id="rId9"/>
              </p:custDataLst>
            </p:nvPr>
          </p:nvSpPr>
          <p:spPr>
            <a:xfrm>
              <a:off x="7002971" y="2617733"/>
              <a:ext cx="1031240" cy="889000"/>
            </a:xfrm>
            <a:prstGeom prst="hexagon">
              <a:avLst/>
            </a:prstGeom>
            <a:solidFill>
              <a:schemeClr val="accent5"/>
            </a:solidFill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zh-CN" altLang="en-US" sz="1050" kern="0" smtClean="0">
                  <a:solidFill>
                    <a:schemeClr val="bg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设计方法</a:t>
              </a:r>
            </a:p>
          </p:txBody>
        </p:sp>
        <p:cxnSp>
          <p:nvCxnSpPr>
            <p:cNvPr id="23" name="直接连接符 22"/>
            <p:cNvCxnSpPr>
              <a:stCxn id="4" idx="1"/>
              <a:endCxn id="8" idx="3"/>
            </p:cNvCxnSpPr>
            <p:nvPr>
              <p:custDataLst>
                <p:tags r:id="rId10"/>
              </p:custDataLst>
            </p:nvPr>
          </p:nvCxnSpPr>
          <p:spPr>
            <a:xfrm>
              <a:off x="4996292" y="3556001"/>
              <a:ext cx="525436" cy="9032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8" idx="0"/>
              <a:endCxn id="11" idx="2"/>
            </p:cNvCxnSpPr>
            <p:nvPr>
              <p:custDataLst>
                <p:tags r:id="rId11"/>
              </p:custDataLst>
            </p:nvPr>
          </p:nvCxnSpPr>
          <p:spPr>
            <a:xfrm flipV="1">
              <a:off x="6667269" y="3556001"/>
              <a:ext cx="525437" cy="9032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/>
            <p:cNvSpPr/>
            <p:nvPr>
              <p:custDataLst>
                <p:tags r:id="rId12"/>
              </p:custDataLst>
            </p:nvPr>
          </p:nvSpPr>
          <p:spPr>
            <a:xfrm>
              <a:off x="4002542" y="3706885"/>
              <a:ext cx="1119749" cy="1680461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>
                  <a:sym typeface="Arial" panose="020B0604020202020204" pitchFamily="34" charset="0"/>
                </a:rPr>
                <a:t>1.</a:t>
              </a:r>
              <a:r>
                <a:rPr lang="zh-CN" altLang="en-US" sz="1050" dirty="0">
                  <a:sym typeface="Arial" panose="020B0604020202020204" pitchFamily="34" charset="0"/>
                </a:rPr>
                <a:t>服务器端将客户端发送的数据进行存储和处理</a:t>
              </a:r>
            </a:p>
          </p:txBody>
        </p:sp>
        <p:sp>
          <p:nvSpPr>
            <p:cNvPr id="40" name="矩形 39"/>
            <p:cNvSpPr/>
            <p:nvPr>
              <p:custDataLst>
                <p:tags r:id="rId13"/>
              </p:custDataLst>
            </p:nvPr>
          </p:nvSpPr>
          <p:spPr>
            <a:xfrm>
              <a:off x="6945889" y="3965466"/>
              <a:ext cx="1339480" cy="1421928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>
                  <a:sym typeface="Arial" panose="020B0604020202020204" pitchFamily="34" charset="0"/>
                </a:rPr>
                <a:t>3.</a:t>
              </a:r>
              <a:r>
                <a:rPr lang="zh-CN" altLang="en-US" sz="1050" dirty="0">
                  <a:sym typeface="Arial" panose="020B0604020202020204" pitchFamily="34" charset="0"/>
                </a:rPr>
                <a:t>通过okhttp先得到用户的基本信息，利用</a:t>
              </a:r>
              <a:r>
                <a:rPr lang="en-US" altLang="zh-CN" sz="1050" dirty="0">
                  <a:sym typeface="Arial" panose="020B0604020202020204" pitchFamily="34" charset="0"/>
                </a:rPr>
                <a:t>j</a:t>
              </a:r>
              <a:r>
                <a:rPr lang="zh-CN" altLang="en-US" sz="1050" dirty="0">
                  <a:sym typeface="Arial" panose="020B0604020202020204" pitchFamily="34" charset="0"/>
                </a:rPr>
                <a:t>son工具将所有有用的信息解析出来，按一定的格式保存到服务器数据库中，便于后期使用。</a:t>
              </a:r>
            </a:p>
          </p:txBody>
        </p:sp>
        <p:sp>
          <p:nvSpPr>
            <p:cNvPr id="42" name="矩形 41"/>
            <p:cNvSpPr/>
            <p:nvPr>
              <p:custDataLst>
                <p:tags r:id="rId14"/>
              </p:custDataLst>
            </p:nvPr>
          </p:nvSpPr>
          <p:spPr>
            <a:xfrm>
              <a:off x="5426122" y="2360436"/>
              <a:ext cx="1339406" cy="1531229"/>
            </a:xfrm>
            <a:prstGeom prst="rect">
              <a:avLst/>
            </a:prstGeom>
          </p:spPr>
          <p:txBody>
            <a:bodyPr wrap="square" anchor="b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+mn-ea"/>
                  <a:sym typeface="Arial" panose="020B0604020202020204" pitchFamily="34" charset="0"/>
                </a:rPr>
                <a:t>2.</a:t>
              </a:r>
              <a:r>
                <a:rPr lang="zh-CN" altLang="en-US" sz="1200" dirty="0">
                  <a:latin typeface="+mn-ea"/>
                  <a:sym typeface="Arial" panose="020B0604020202020204" pitchFamily="34" charset="0"/>
                </a:rPr>
                <a:t>服务器端将客户端发送的信息进行存储。注册时，客户端将信息发送给服务器。服务器见数据存入数据库。登陆时，客户端账号密码发送给服务器，服务器将账号密码与数据库对比，将结果返回给客户端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248974" y="166850"/>
            <a:ext cx="6301247" cy="457181"/>
          </a:xfrm>
          <a:prstGeom prst="rect">
            <a:avLst/>
          </a:prstGeom>
        </p:spPr>
        <p:txBody>
          <a:bodyPr wrap="square">
            <a:normAutofit fontScale="97500"/>
          </a:bodyPr>
          <a:lstStyle/>
          <a:p>
            <a:pPr algn="ctr"/>
            <a:r>
              <a:rPr lang="zh-CN" altLang="en-US" sz="2400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个人信息交互系统</a:t>
            </a: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>
            <a:off x="1077278" y="780098"/>
            <a:ext cx="6887527" cy="3498770"/>
            <a:chOff x="3976572" y="2473474"/>
            <a:chExt cx="4542468" cy="2433669"/>
          </a:xfrm>
        </p:grpSpPr>
        <p:sp>
          <p:nvSpPr>
            <p:cNvPr id="4" name="六边形 3"/>
            <p:cNvSpPr/>
            <p:nvPr>
              <p:custDataLst>
                <p:tags r:id="rId4"/>
              </p:custDataLst>
            </p:nvPr>
          </p:nvSpPr>
          <p:spPr>
            <a:xfrm>
              <a:off x="3976572" y="3919609"/>
              <a:ext cx="1145540" cy="987534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/>
            </a:bodyPr>
            <a:lstStyle/>
            <a:p>
              <a:pPr algn="just">
                <a:lnSpc>
                  <a:spcPct val="130000"/>
                </a:lnSpc>
              </a:pPr>
              <a:endParaRPr lang="zh-CN" altLang="en-US" sz="1050" dirty="0" err="1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" name="六边形 2"/>
            <p:cNvSpPr/>
            <p:nvPr>
              <p:custDataLst>
                <p:tags r:id="rId5"/>
              </p:custDataLst>
            </p:nvPr>
          </p:nvSpPr>
          <p:spPr>
            <a:xfrm>
              <a:off x="4034057" y="3968876"/>
              <a:ext cx="1031240" cy="889000"/>
            </a:xfrm>
            <a:prstGeom prst="hexagon">
              <a:avLst/>
            </a:prstGeom>
            <a:solidFill>
              <a:schemeClr val="accent5"/>
            </a:solidFill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zh-CN" altLang="en-US" sz="1050" kern="0" smtClean="0">
                  <a:solidFill>
                    <a:schemeClr val="bg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模块描述</a:t>
              </a:r>
            </a:p>
          </p:txBody>
        </p:sp>
        <p:sp>
          <p:nvSpPr>
            <p:cNvPr id="8" name="六边形 7"/>
            <p:cNvSpPr/>
            <p:nvPr>
              <p:custDataLst>
                <p:tags r:id="rId6"/>
              </p:custDataLst>
            </p:nvPr>
          </p:nvSpPr>
          <p:spPr>
            <a:xfrm>
              <a:off x="5464382" y="2473474"/>
              <a:ext cx="1145540" cy="987534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/>
            </a:bodyPr>
            <a:lstStyle/>
            <a:p>
              <a:pPr algn="just">
                <a:lnSpc>
                  <a:spcPct val="130000"/>
                </a:lnSpc>
              </a:pPr>
              <a:endParaRPr lang="zh-CN" altLang="en-US" sz="1050" dirty="0" err="1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9" name="六边形 8"/>
            <p:cNvSpPr/>
            <p:nvPr>
              <p:custDataLst>
                <p:tags r:id="rId7"/>
              </p:custDataLst>
            </p:nvPr>
          </p:nvSpPr>
          <p:spPr>
            <a:xfrm>
              <a:off x="5521868" y="2522741"/>
              <a:ext cx="1031240" cy="889000"/>
            </a:xfrm>
            <a:prstGeom prst="hexagon">
              <a:avLst/>
            </a:prstGeom>
            <a:solidFill>
              <a:schemeClr val="accent5"/>
            </a:solidFill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zh-CN" altLang="en-US" sz="1050" kern="0" smtClean="0">
                  <a:solidFill>
                    <a:schemeClr val="bg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功能</a:t>
              </a:r>
            </a:p>
          </p:txBody>
        </p:sp>
        <p:sp>
          <p:nvSpPr>
            <p:cNvPr id="11" name="六边形 10"/>
            <p:cNvSpPr/>
            <p:nvPr>
              <p:custDataLst>
                <p:tags r:id="rId8"/>
              </p:custDataLst>
            </p:nvPr>
          </p:nvSpPr>
          <p:spPr>
            <a:xfrm>
              <a:off x="6945485" y="3870312"/>
              <a:ext cx="1145540" cy="987534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/>
            </a:bodyPr>
            <a:lstStyle/>
            <a:p>
              <a:pPr algn="just">
                <a:lnSpc>
                  <a:spcPct val="130000"/>
                </a:lnSpc>
              </a:pPr>
              <a:endParaRPr lang="zh-CN" altLang="en-US" sz="1050" dirty="0" err="1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2" name="六边形 11"/>
            <p:cNvSpPr/>
            <p:nvPr>
              <p:custDataLst>
                <p:tags r:id="rId9"/>
              </p:custDataLst>
            </p:nvPr>
          </p:nvSpPr>
          <p:spPr>
            <a:xfrm>
              <a:off x="7002635" y="3919579"/>
              <a:ext cx="1031240" cy="889000"/>
            </a:xfrm>
            <a:prstGeom prst="hexagon">
              <a:avLst/>
            </a:prstGeom>
            <a:solidFill>
              <a:schemeClr val="accent5"/>
            </a:solidFill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zh-CN" altLang="en-US" sz="1050" kern="0" smtClean="0">
                  <a:solidFill>
                    <a:schemeClr val="bg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设计方法</a:t>
              </a:r>
            </a:p>
          </p:txBody>
        </p:sp>
        <p:sp>
          <p:nvSpPr>
            <p:cNvPr id="32" name="矩形 31"/>
            <p:cNvSpPr/>
            <p:nvPr>
              <p:custDataLst>
                <p:tags r:id="rId10"/>
              </p:custDataLst>
            </p:nvPr>
          </p:nvSpPr>
          <p:spPr>
            <a:xfrm>
              <a:off x="4002542" y="2522748"/>
              <a:ext cx="1119749" cy="1680461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ym typeface="Arial" panose="020B0604020202020204" pitchFamily="34" charset="0"/>
                </a:rPr>
                <a:t>1.</a:t>
              </a:r>
              <a:r>
                <a:rPr lang="zh-CN" altLang="en-US" sz="1200" dirty="0">
                  <a:sym typeface="Arial" panose="020B0604020202020204" pitchFamily="34" charset="0"/>
                </a:rPr>
                <a:t>将客户端发送的信息进行存储和后期的查询</a:t>
              </a:r>
            </a:p>
          </p:txBody>
        </p:sp>
        <p:sp>
          <p:nvSpPr>
            <p:cNvPr id="40" name="矩形 39"/>
            <p:cNvSpPr/>
            <p:nvPr>
              <p:custDataLst>
                <p:tags r:id="rId11"/>
              </p:custDataLst>
            </p:nvPr>
          </p:nvSpPr>
          <p:spPr>
            <a:xfrm>
              <a:off x="7179417" y="2529790"/>
              <a:ext cx="1339623" cy="1389675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>
                  <a:sym typeface="Arial" panose="020B0604020202020204" pitchFamily="34" charset="0"/>
                </a:rPr>
                <a:t>3.</a:t>
              </a:r>
              <a:r>
                <a:rPr lang="zh-CN" altLang="en-US" sz="1050" dirty="0">
                  <a:sym typeface="Arial" panose="020B0604020202020204" pitchFamily="34" charset="0"/>
                </a:rPr>
                <a:t>服务器首先通过</a:t>
              </a:r>
              <a:r>
                <a:rPr lang="en-US" altLang="zh-CN" sz="1050" dirty="0">
                  <a:sym typeface="Arial" panose="020B0604020202020204" pitchFamily="34" charset="0"/>
                </a:rPr>
                <a:t>okhttp</a:t>
              </a:r>
              <a:r>
                <a:rPr lang="zh-CN" altLang="en-US" sz="1050" dirty="0">
                  <a:sym typeface="Arial" panose="020B0604020202020204" pitchFamily="34" charset="0"/>
                </a:rPr>
                <a:t>获取到客户端打包的信息，然后用</a:t>
              </a:r>
              <a:r>
                <a:rPr lang="en-US" altLang="zh-CN" sz="1050" dirty="0">
                  <a:sym typeface="Arial" panose="020B0604020202020204" pitchFamily="34" charset="0"/>
                </a:rPr>
                <a:t>json</a:t>
              </a:r>
              <a:r>
                <a:rPr lang="zh-CN" altLang="en-US" sz="1050" dirty="0">
                  <a:sym typeface="Arial" panose="020B0604020202020204" pitchFamily="34" charset="0"/>
                </a:rPr>
                <a:t>工具解析，最后存入数据库。查询时，先获得客户端给的条件，然后按照条件查询数据。</a:t>
              </a:r>
              <a:endParaRPr lang="en-US" altLang="zh-CN" sz="1050" dirty="0">
                <a:sym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>
              <p:custDataLst>
                <p:tags r:id="rId12"/>
              </p:custDataLst>
            </p:nvPr>
          </p:nvSpPr>
          <p:spPr>
            <a:xfrm>
              <a:off x="5407178" y="3707121"/>
              <a:ext cx="1339309" cy="894427"/>
            </a:xfrm>
            <a:prstGeom prst="rect">
              <a:avLst/>
            </a:prstGeom>
          </p:spPr>
          <p:txBody>
            <a:bodyPr wrap="square" anchor="b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900" dirty="0">
                  <a:latin typeface="+mn-ea"/>
                  <a:sym typeface="Arial" panose="020B0604020202020204" pitchFamily="34" charset="0"/>
                </a:rPr>
                <a:t>2.</a:t>
              </a:r>
              <a:r>
                <a:rPr lang="zh-CN" altLang="en-US" sz="900" dirty="0">
                  <a:latin typeface="+mn-ea"/>
                  <a:sym typeface="Arial" panose="020B0604020202020204" pitchFamily="34" charset="0"/>
                </a:rPr>
                <a:t>用户在输入个人信息之后，客户端会发送给服务器端，服务器端接受这些数据后，会见其按照一定的格式进行存储。然后在后期的用户登录后，在查询自己信息时，服务器端按客户端给的条件查询到指定的信息，然后将其返回给客户端</a:t>
              </a:r>
            </a:p>
          </p:txBody>
        </p:sp>
      </p:grpSp>
      <p:cxnSp>
        <p:nvCxnSpPr>
          <p:cNvPr id="2" name="直接连接符 1"/>
          <p:cNvCxnSpPr>
            <a:stCxn id="8" idx="3"/>
            <a:endCxn id="4" idx="5"/>
          </p:cNvCxnSpPr>
          <p:nvPr/>
        </p:nvCxnSpPr>
        <p:spPr>
          <a:xfrm flipH="1">
            <a:off x="2459514" y="1490186"/>
            <a:ext cx="873760" cy="1369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8" idx="0"/>
            <a:endCxn id="11" idx="4"/>
          </p:cNvCxnSpPr>
          <p:nvPr/>
        </p:nvCxnSpPr>
        <p:spPr>
          <a:xfrm>
            <a:off x="5070158" y="1490186"/>
            <a:ext cx="864235" cy="12979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248974" y="166850"/>
            <a:ext cx="6301247" cy="457181"/>
          </a:xfrm>
          <a:prstGeom prst="rect">
            <a:avLst/>
          </a:prstGeom>
        </p:spPr>
        <p:txBody>
          <a:bodyPr wrap="square">
            <a:normAutofit fontScale="97500"/>
          </a:bodyPr>
          <a:lstStyle/>
          <a:p>
            <a:pPr algn="ctr"/>
            <a:r>
              <a:rPr lang="zh-CN" altLang="en-US" sz="2400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体检数据系统</a:t>
            </a: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>
            <a:off x="1113938" y="607093"/>
            <a:ext cx="6082210" cy="4298702"/>
            <a:chOff x="4002542" y="2360436"/>
            <a:chExt cx="4282827" cy="3026958"/>
          </a:xfrm>
        </p:grpSpPr>
        <p:sp>
          <p:nvSpPr>
            <p:cNvPr id="4" name="六边形 3"/>
            <p:cNvSpPr/>
            <p:nvPr>
              <p:custDataLst>
                <p:tags r:id="rId4"/>
              </p:custDataLst>
            </p:nvPr>
          </p:nvSpPr>
          <p:spPr>
            <a:xfrm>
              <a:off x="4097635" y="2568466"/>
              <a:ext cx="1145540" cy="987534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/>
            </a:bodyPr>
            <a:lstStyle/>
            <a:p>
              <a:pPr algn="just">
                <a:lnSpc>
                  <a:spcPct val="130000"/>
                </a:lnSpc>
              </a:pPr>
              <a:endParaRPr lang="zh-CN" altLang="en-US" sz="1050" dirty="0" err="1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" name="六边形 2"/>
            <p:cNvSpPr/>
            <p:nvPr>
              <p:custDataLst>
                <p:tags r:id="rId5"/>
              </p:custDataLst>
            </p:nvPr>
          </p:nvSpPr>
          <p:spPr>
            <a:xfrm>
              <a:off x="4154785" y="2617062"/>
              <a:ext cx="1031240" cy="889000"/>
            </a:xfrm>
            <a:prstGeom prst="hexagon">
              <a:avLst/>
            </a:prstGeom>
            <a:solidFill>
              <a:schemeClr val="accent5"/>
            </a:solidFill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zh-CN" altLang="en-US" sz="1050" kern="0" smtClean="0">
                  <a:solidFill>
                    <a:schemeClr val="bg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模块描述</a:t>
              </a:r>
            </a:p>
          </p:txBody>
        </p:sp>
        <p:sp>
          <p:nvSpPr>
            <p:cNvPr id="8" name="六边形 7"/>
            <p:cNvSpPr/>
            <p:nvPr>
              <p:custDataLst>
                <p:tags r:id="rId6"/>
              </p:custDataLst>
            </p:nvPr>
          </p:nvSpPr>
          <p:spPr>
            <a:xfrm>
              <a:off x="5521728" y="3965466"/>
              <a:ext cx="1145540" cy="987534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/>
            </a:bodyPr>
            <a:lstStyle/>
            <a:p>
              <a:pPr algn="just">
                <a:lnSpc>
                  <a:spcPct val="130000"/>
                </a:lnSpc>
              </a:pPr>
              <a:endParaRPr lang="zh-CN" altLang="en-US" sz="1050" dirty="0" err="1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9" name="六边形 8"/>
            <p:cNvSpPr/>
            <p:nvPr>
              <p:custDataLst>
                <p:tags r:id="rId7"/>
              </p:custDataLst>
            </p:nvPr>
          </p:nvSpPr>
          <p:spPr>
            <a:xfrm>
              <a:off x="5578878" y="4014733"/>
              <a:ext cx="1031240" cy="889000"/>
            </a:xfrm>
            <a:prstGeom prst="hexagon">
              <a:avLst/>
            </a:prstGeom>
            <a:solidFill>
              <a:schemeClr val="accent5"/>
            </a:solidFill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zh-CN" altLang="en-US" sz="1050" kern="0" smtClean="0">
                  <a:solidFill>
                    <a:schemeClr val="bg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功能</a:t>
              </a:r>
            </a:p>
          </p:txBody>
        </p:sp>
        <p:sp>
          <p:nvSpPr>
            <p:cNvPr id="11" name="六边形 10"/>
            <p:cNvSpPr/>
            <p:nvPr>
              <p:custDataLst>
                <p:tags r:id="rId8"/>
              </p:custDataLst>
            </p:nvPr>
          </p:nvSpPr>
          <p:spPr>
            <a:xfrm>
              <a:off x="6945821" y="2568466"/>
              <a:ext cx="1145540" cy="987534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/>
            </a:bodyPr>
            <a:lstStyle/>
            <a:p>
              <a:pPr algn="just">
                <a:lnSpc>
                  <a:spcPct val="130000"/>
                </a:lnSpc>
              </a:pPr>
              <a:endParaRPr lang="zh-CN" altLang="en-US" sz="1050" dirty="0" err="1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2" name="六边形 11"/>
            <p:cNvSpPr/>
            <p:nvPr>
              <p:custDataLst>
                <p:tags r:id="rId9"/>
              </p:custDataLst>
            </p:nvPr>
          </p:nvSpPr>
          <p:spPr>
            <a:xfrm>
              <a:off x="7002971" y="2617733"/>
              <a:ext cx="1031240" cy="889000"/>
            </a:xfrm>
            <a:prstGeom prst="hexagon">
              <a:avLst/>
            </a:prstGeom>
            <a:solidFill>
              <a:schemeClr val="accent5"/>
            </a:solidFill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zh-CN" altLang="en-US" sz="1050" kern="0" smtClean="0">
                  <a:solidFill>
                    <a:schemeClr val="bg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设计方法</a:t>
              </a:r>
            </a:p>
          </p:txBody>
        </p:sp>
        <p:cxnSp>
          <p:nvCxnSpPr>
            <p:cNvPr id="23" name="直接连接符 22"/>
            <p:cNvCxnSpPr>
              <a:stCxn id="4" idx="1"/>
              <a:endCxn id="8" idx="3"/>
            </p:cNvCxnSpPr>
            <p:nvPr>
              <p:custDataLst>
                <p:tags r:id="rId10"/>
              </p:custDataLst>
            </p:nvPr>
          </p:nvCxnSpPr>
          <p:spPr>
            <a:xfrm>
              <a:off x="4996292" y="3556001"/>
              <a:ext cx="525436" cy="9032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8" idx="0"/>
              <a:endCxn id="11" idx="2"/>
            </p:cNvCxnSpPr>
            <p:nvPr>
              <p:custDataLst>
                <p:tags r:id="rId11"/>
              </p:custDataLst>
            </p:nvPr>
          </p:nvCxnSpPr>
          <p:spPr>
            <a:xfrm flipV="1">
              <a:off x="6667269" y="3556001"/>
              <a:ext cx="525437" cy="9032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/>
            <p:cNvSpPr/>
            <p:nvPr>
              <p:custDataLst>
                <p:tags r:id="rId12"/>
              </p:custDataLst>
            </p:nvPr>
          </p:nvSpPr>
          <p:spPr>
            <a:xfrm>
              <a:off x="4002542" y="3706885"/>
              <a:ext cx="1119749" cy="1680461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>
                  <a:sym typeface="Arial" panose="020B0604020202020204" pitchFamily="34" charset="0"/>
                </a:rPr>
                <a:t>1.</a:t>
              </a:r>
              <a:r>
                <a:rPr lang="zh-CN" altLang="en-US" sz="1050" dirty="0">
                  <a:sym typeface="Arial" panose="020B0604020202020204" pitchFamily="34" charset="0"/>
                </a:rPr>
                <a:t>服务器端将客户端发送的数据进行存储和查询</a:t>
              </a:r>
            </a:p>
          </p:txBody>
        </p:sp>
        <p:sp>
          <p:nvSpPr>
            <p:cNvPr id="40" name="矩形 39"/>
            <p:cNvSpPr/>
            <p:nvPr>
              <p:custDataLst>
                <p:tags r:id="rId13"/>
              </p:custDataLst>
            </p:nvPr>
          </p:nvSpPr>
          <p:spPr>
            <a:xfrm>
              <a:off x="6945889" y="3965466"/>
              <a:ext cx="1339480" cy="1421928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>
                  <a:sym typeface="Arial" panose="020B0604020202020204" pitchFamily="34" charset="0"/>
                </a:rPr>
                <a:t>3.</a:t>
              </a:r>
              <a:r>
                <a:rPr lang="zh-CN" altLang="en-US" sz="1050" dirty="0">
                  <a:sym typeface="Arial" panose="020B0604020202020204" pitchFamily="34" charset="0"/>
                </a:rPr>
                <a:t>通过okhttp先得到用户的基本信息，利用</a:t>
              </a:r>
              <a:r>
                <a:rPr lang="en-US" altLang="zh-CN" sz="1050" dirty="0">
                  <a:sym typeface="Arial" panose="020B0604020202020204" pitchFamily="34" charset="0"/>
                </a:rPr>
                <a:t>j</a:t>
              </a:r>
              <a:r>
                <a:rPr lang="zh-CN" altLang="en-US" sz="1050" dirty="0">
                  <a:sym typeface="Arial" panose="020B0604020202020204" pitchFamily="34" charset="0"/>
                </a:rPr>
                <a:t>son工具将所有有用的信息解析出来，按一定的格式保存到服务器数据库中，便于后期使用。在接收到条件后，在数据库中查找出数据，使用</a:t>
              </a:r>
              <a:r>
                <a:rPr lang="en-US" altLang="zh-CN" sz="1050" dirty="0">
                  <a:sym typeface="Arial" panose="020B0604020202020204" pitchFamily="34" charset="0"/>
                </a:rPr>
                <a:t>json</a:t>
              </a:r>
              <a:r>
                <a:rPr lang="zh-CN" altLang="en-US" sz="1050" dirty="0">
                  <a:sym typeface="Arial" panose="020B0604020202020204" pitchFamily="34" charset="0"/>
                </a:rPr>
                <a:t>工具打包，返回给客户端。</a:t>
              </a:r>
              <a:r>
                <a:rPr lang="en-US" altLang="zh-CN" sz="1050" dirty="0">
                  <a:sym typeface="Arial" panose="020B0604020202020204" pitchFamily="34" charset="0"/>
                </a:rPr>
                <a:t>ti'jian'xin'xi'sh</a:t>
              </a:r>
            </a:p>
          </p:txBody>
        </p:sp>
        <p:sp>
          <p:nvSpPr>
            <p:cNvPr id="42" name="矩形 41"/>
            <p:cNvSpPr/>
            <p:nvPr>
              <p:custDataLst>
                <p:tags r:id="rId14"/>
              </p:custDataLst>
            </p:nvPr>
          </p:nvSpPr>
          <p:spPr>
            <a:xfrm>
              <a:off x="5426122" y="2360436"/>
              <a:ext cx="1339406" cy="1531229"/>
            </a:xfrm>
            <a:prstGeom prst="rect">
              <a:avLst/>
            </a:prstGeom>
          </p:spPr>
          <p:txBody>
            <a:bodyPr wrap="square" anchor="b">
              <a:normAutofit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+mn-ea"/>
                  <a:sym typeface="Arial" panose="020B0604020202020204" pitchFamily="34" charset="0"/>
                </a:rPr>
                <a:t>2.</a:t>
              </a:r>
              <a:r>
                <a:rPr lang="zh-CN" altLang="en-US" sz="1200" dirty="0">
                  <a:latin typeface="+mn-ea"/>
                  <a:sym typeface="Arial" panose="020B0604020202020204" pitchFamily="34" charset="0"/>
                </a:rPr>
                <a:t>服务器端将客户端发送的信息进行存储。服务器在接收到客户端发送的体检信息后，使用</a:t>
              </a:r>
              <a:r>
                <a:rPr lang="en-US" altLang="zh-CN" sz="1200" dirty="0">
                  <a:latin typeface="+mn-ea"/>
                  <a:sym typeface="Arial" panose="020B0604020202020204" pitchFamily="34" charset="0"/>
                </a:rPr>
                <a:t>json</a:t>
              </a:r>
              <a:r>
                <a:rPr lang="zh-CN" altLang="en-US" sz="1200" dirty="0">
                  <a:latin typeface="+mn-ea"/>
                  <a:sym typeface="Arial" panose="020B0604020202020204" pitchFamily="34" charset="0"/>
                </a:rPr>
                <a:t>姐将其解析，然后按照一定格式存入数据库。在用户查看体检信息时，服务器按照客户端给出的条件，查找出指定的数据，返回给客户端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1571726" y="1920002"/>
            <a:ext cx="2147298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400" b="1" spc="-225" dirty="0">
                <a:solidFill>
                  <a:srgbClr val="1B4367"/>
                </a:solidFill>
                <a:cs typeface="+mn-ea"/>
                <a:sym typeface="+mn-lt"/>
              </a:rPr>
              <a:t>目 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71726" y="2551200"/>
            <a:ext cx="2113154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CONTENTS</a:t>
            </a:r>
          </a:p>
        </p:txBody>
      </p:sp>
      <p:sp>
        <p:nvSpPr>
          <p:cNvPr id="79" name="文本框 10"/>
          <p:cNvSpPr txBox="1"/>
          <p:nvPr/>
        </p:nvSpPr>
        <p:spPr>
          <a:xfrm>
            <a:off x="4623317" y="792947"/>
            <a:ext cx="2214693" cy="390555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项目背景</a:t>
            </a:r>
          </a:p>
        </p:txBody>
      </p:sp>
      <p:grpSp>
        <p:nvGrpSpPr>
          <p:cNvPr id="80" name="组合 79"/>
          <p:cNvGrpSpPr/>
          <p:nvPr/>
        </p:nvGrpSpPr>
        <p:grpSpPr>
          <a:xfrm>
            <a:off x="4114040" y="773133"/>
            <a:ext cx="478533" cy="393570"/>
            <a:chOff x="5640108" y="966369"/>
            <a:chExt cx="476097" cy="391567"/>
          </a:xfrm>
        </p:grpSpPr>
        <p:sp>
          <p:nvSpPr>
            <p:cNvPr id="81" name="椭圆 80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17"/>
            <p:cNvSpPr txBox="1"/>
            <p:nvPr/>
          </p:nvSpPr>
          <p:spPr>
            <a:xfrm>
              <a:off x="5640108" y="975817"/>
              <a:ext cx="476097" cy="366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sp>
        <p:nvSpPr>
          <p:cNvPr id="87" name="文本框 10"/>
          <p:cNvSpPr txBox="1"/>
          <p:nvPr/>
        </p:nvSpPr>
        <p:spPr>
          <a:xfrm>
            <a:off x="4623317" y="1529535"/>
            <a:ext cx="2214693" cy="390555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目的和内容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4105150" y="1542741"/>
            <a:ext cx="478533" cy="393570"/>
            <a:chOff x="5640108" y="966369"/>
            <a:chExt cx="476097" cy="391567"/>
          </a:xfrm>
        </p:grpSpPr>
        <p:sp>
          <p:nvSpPr>
            <p:cNvPr id="89" name="椭圆 88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0" name="文本框 17"/>
            <p:cNvSpPr txBox="1"/>
            <p:nvPr/>
          </p:nvSpPr>
          <p:spPr>
            <a:xfrm>
              <a:off x="5640108" y="975817"/>
              <a:ext cx="476097" cy="366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sp>
        <p:nvSpPr>
          <p:cNvPr id="4" name="燕尾形 3"/>
          <p:cNvSpPr/>
          <p:nvPr/>
        </p:nvSpPr>
        <p:spPr>
          <a:xfrm>
            <a:off x="2989559" y="2090779"/>
            <a:ext cx="256853" cy="448435"/>
          </a:xfrm>
          <a:prstGeom prst="chevron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0"/>
          <p:cNvSpPr txBox="1"/>
          <p:nvPr/>
        </p:nvSpPr>
        <p:spPr>
          <a:xfrm>
            <a:off x="4623317" y="2274390"/>
            <a:ext cx="2214693" cy="390555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项目功能实现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105150" y="2265371"/>
            <a:ext cx="478533" cy="393570"/>
            <a:chOff x="5640108" y="966369"/>
            <a:chExt cx="476097" cy="391567"/>
          </a:xfrm>
        </p:grpSpPr>
        <p:sp>
          <p:nvSpPr>
            <p:cNvPr id="7" name="椭圆 6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17"/>
            <p:cNvSpPr txBox="1"/>
            <p:nvPr/>
          </p:nvSpPr>
          <p:spPr>
            <a:xfrm>
              <a:off x="5640108" y="975817"/>
              <a:ext cx="476097" cy="366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sp>
        <p:nvSpPr>
          <p:cNvPr id="9" name="文本框 10"/>
          <p:cNvSpPr txBox="1"/>
          <p:nvPr/>
        </p:nvSpPr>
        <p:spPr>
          <a:xfrm>
            <a:off x="4623317" y="2939235"/>
            <a:ext cx="2214693" cy="390555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模块介绍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4114040" y="2930216"/>
            <a:ext cx="478533" cy="393570"/>
            <a:chOff x="5640108" y="966369"/>
            <a:chExt cx="476097" cy="391567"/>
          </a:xfrm>
        </p:grpSpPr>
        <p:sp>
          <p:nvSpPr>
            <p:cNvPr id="12" name="椭圆 11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7"/>
            <p:cNvSpPr txBox="1"/>
            <p:nvPr/>
          </p:nvSpPr>
          <p:spPr>
            <a:xfrm>
              <a:off x="5640108" y="975817"/>
              <a:ext cx="476097" cy="366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</a:p>
          </p:txBody>
        </p:sp>
      </p:grpSp>
      <p:sp>
        <p:nvSpPr>
          <p:cNvPr id="2" name="文本框 10"/>
          <p:cNvSpPr txBox="1"/>
          <p:nvPr/>
        </p:nvSpPr>
        <p:spPr>
          <a:xfrm>
            <a:off x="4623317" y="3592015"/>
            <a:ext cx="2214693" cy="390555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效果展示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4114040" y="3582996"/>
            <a:ext cx="478533" cy="393570"/>
            <a:chOff x="5640108" y="966369"/>
            <a:chExt cx="476097" cy="391567"/>
          </a:xfrm>
        </p:grpSpPr>
        <p:sp>
          <p:nvSpPr>
            <p:cNvPr id="14" name="椭圆 13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文本框 17"/>
            <p:cNvSpPr txBox="1"/>
            <p:nvPr/>
          </p:nvSpPr>
          <p:spPr>
            <a:xfrm>
              <a:off x="5640108" y="975817"/>
              <a:ext cx="476097" cy="366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" grpId="0"/>
      <p:bldP spid="79" grpId="0" bldLvl="0" animBg="1"/>
      <p:bldP spid="87" grpId="0" bldLvl="0" animBg="1"/>
      <p:bldP spid="4" grpId="0" bldLvl="0" animBg="1"/>
      <p:bldP spid="5" grpId="0" bldLvl="0" animBg="1"/>
      <p:bldP spid="9" grpId="0" bldLvl="0" animBg="1"/>
      <p:bldP spid="2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248974" y="166850"/>
            <a:ext cx="6301247" cy="457181"/>
          </a:xfrm>
          <a:prstGeom prst="rect">
            <a:avLst/>
          </a:prstGeom>
        </p:spPr>
        <p:txBody>
          <a:bodyPr wrap="square">
            <a:normAutofit fontScale="97500"/>
          </a:bodyPr>
          <a:lstStyle/>
          <a:p>
            <a:pPr algn="ctr"/>
            <a:r>
              <a:rPr lang="zh-CN" altLang="en-US" sz="2400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神经网络数据分析系统</a:t>
            </a: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>
            <a:off x="1077278" y="780098"/>
            <a:ext cx="6887527" cy="3498770"/>
            <a:chOff x="3976572" y="2473474"/>
            <a:chExt cx="4542468" cy="2433669"/>
          </a:xfrm>
        </p:grpSpPr>
        <p:sp>
          <p:nvSpPr>
            <p:cNvPr id="4" name="六边形 3"/>
            <p:cNvSpPr/>
            <p:nvPr>
              <p:custDataLst>
                <p:tags r:id="rId4"/>
              </p:custDataLst>
            </p:nvPr>
          </p:nvSpPr>
          <p:spPr>
            <a:xfrm>
              <a:off x="3976572" y="3919609"/>
              <a:ext cx="1145540" cy="987534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/>
            </a:bodyPr>
            <a:lstStyle/>
            <a:p>
              <a:pPr algn="just">
                <a:lnSpc>
                  <a:spcPct val="130000"/>
                </a:lnSpc>
              </a:pPr>
              <a:endParaRPr lang="zh-CN" altLang="en-US" sz="1050" dirty="0" err="1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" name="六边形 2"/>
            <p:cNvSpPr/>
            <p:nvPr>
              <p:custDataLst>
                <p:tags r:id="rId5"/>
              </p:custDataLst>
            </p:nvPr>
          </p:nvSpPr>
          <p:spPr>
            <a:xfrm>
              <a:off x="4034057" y="3968876"/>
              <a:ext cx="1031240" cy="889000"/>
            </a:xfrm>
            <a:prstGeom prst="hexagon">
              <a:avLst/>
            </a:prstGeom>
            <a:solidFill>
              <a:schemeClr val="accent5"/>
            </a:solidFill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zh-CN" altLang="en-US" sz="1050" kern="0" smtClean="0">
                  <a:solidFill>
                    <a:schemeClr val="bg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模块描述</a:t>
              </a:r>
            </a:p>
          </p:txBody>
        </p:sp>
        <p:sp>
          <p:nvSpPr>
            <p:cNvPr id="8" name="六边形 7"/>
            <p:cNvSpPr/>
            <p:nvPr>
              <p:custDataLst>
                <p:tags r:id="rId6"/>
              </p:custDataLst>
            </p:nvPr>
          </p:nvSpPr>
          <p:spPr>
            <a:xfrm>
              <a:off x="5464382" y="2473474"/>
              <a:ext cx="1145540" cy="987534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/>
            </a:bodyPr>
            <a:lstStyle/>
            <a:p>
              <a:pPr algn="just">
                <a:lnSpc>
                  <a:spcPct val="130000"/>
                </a:lnSpc>
              </a:pPr>
              <a:endParaRPr lang="zh-CN" altLang="en-US" sz="1050" dirty="0" err="1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9" name="六边形 8"/>
            <p:cNvSpPr/>
            <p:nvPr>
              <p:custDataLst>
                <p:tags r:id="rId7"/>
              </p:custDataLst>
            </p:nvPr>
          </p:nvSpPr>
          <p:spPr>
            <a:xfrm>
              <a:off x="5521868" y="2522741"/>
              <a:ext cx="1031240" cy="889000"/>
            </a:xfrm>
            <a:prstGeom prst="hexagon">
              <a:avLst/>
            </a:prstGeom>
            <a:solidFill>
              <a:schemeClr val="accent5"/>
            </a:solidFill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zh-CN" altLang="en-US" sz="1050" kern="0" smtClean="0">
                  <a:solidFill>
                    <a:schemeClr val="bg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功能</a:t>
              </a:r>
            </a:p>
          </p:txBody>
        </p:sp>
        <p:sp>
          <p:nvSpPr>
            <p:cNvPr id="11" name="六边形 10"/>
            <p:cNvSpPr/>
            <p:nvPr>
              <p:custDataLst>
                <p:tags r:id="rId8"/>
              </p:custDataLst>
            </p:nvPr>
          </p:nvSpPr>
          <p:spPr>
            <a:xfrm>
              <a:off x="6945485" y="3870312"/>
              <a:ext cx="1145540" cy="987534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/>
            </a:bodyPr>
            <a:lstStyle/>
            <a:p>
              <a:pPr algn="just">
                <a:lnSpc>
                  <a:spcPct val="130000"/>
                </a:lnSpc>
              </a:pPr>
              <a:endParaRPr lang="zh-CN" altLang="en-US" sz="1050" dirty="0" err="1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2" name="六边形 11"/>
            <p:cNvSpPr/>
            <p:nvPr>
              <p:custDataLst>
                <p:tags r:id="rId9"/>
              </p:custDataLst>
            </p:nvPr>
          </p:nvSpPr>
          <p:spPr>
            <a:xfrm>
              <a:off x="7002635" y="3919579"/>
              <a:ext cx="1031240" cy="889000"/>
            </a:xfrm>
            <a:prstGeom prst="hexagon">
              <a:avLst/>
            </a:prstGeom>
            <a:solidFill>
              <a:schemeClr val="accent5"/>
            </a:solidFill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zh-CN" altLang="en-US" sz="1050" kern="0" smtClean="0">
                  <a:solidFill>
                    <a:schemeClr val="bg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设计方法</a:t>
              </a:r>
            </a:p>
          </p:txBody>
        </p:sp>
        <p:sp>
          <p:nvSpPr>
            <p:cNvPr id="32" name="矩形 31"/>
            <p:cNvSpPr/>
            <p:nvPr>
              <p:custDataLst>
                <p:tags r:id="rId10"/>
              </p:custDataLst>
            </p:nvPr>
          </p:nvSpPr>
          <p:spPr>
            <a:xfrm>
              <a:off x="4002542" y="2522748"/>
              <a:ext cx="1119749" cy="1680461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ym typeface="Arial" panose="020B0604020202020204" pitchFamily="34" charset="0"/>
                </a:rPr>
                <a:t>1.</a:t>
              </a:r>
              <a:r>
                <a:rPr lang="zh-CN" altLang="en-US" sz="1200" dirty="0">
                  <a:sym typeface="Arial" panose="020B0604020202020204" pitchFamily="34" charset="0"/>
                </a:rPr>
                <a:t>将客户端发送的信息使用神经网络模型进行分析。</a:t>
              </a:r>
            </a:p>
          </p:txBody>
        </p:sp>
        <p:sp>
          <p:nvSpPr>
            <p:cNvPr id="40" name="矩形 39"/>
            <p:cNvSpPr/>
            <p:nvPr>
              <p:custDataLst>
                <p:tags r:id="rId11"/>
              </p:custDataLst>
            </p:nvPr>
          </p:nvSpPr>
          <p:spPr>
            <a:xfrm>
              <a:off x="7179417" y="2529790"/>
              <a:ext cx="1339623" cy="1389675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>
                  <a:sym typeface="Arial" panose="020B0604020202020204" pitchFamily="34" charset="0"/>
                </a:rPr>
                <a:t>3.</a:t>
              </a:r>
              <a:r>
                <a:rPr lang="zh-CN" altLang="en-US" sz="1050" dirty="0">
                  <a:sym typeface="Arial" panose="020B0604020202020204" pitchFamily="34" charset="0"/>
                </a:rPr>
                <a:t>服务器首先通过</a:t>
              </a:r>
              <a:r>
                <a:rPr lang="en-US" altLang="zh-CN" sz="1050" dirty="0">
                  <a:sym typeface="Arial" panose="020B0604020202020204" pitchFamily="34" charset="0"/>
                </a:rPr>
                <a:t>okhttp</a:t>
              </a:r>
              <a:r>
                <a:rPr lang="zh-CN" altLang="en-US" sz="1050" dirty="0">
                  <a:sym typeface="Arial" panose="020B0604020202020204" pitchFamily="34" charset="0"/>
                </a:rPr>
                <a:t>获取到客户端打包的信息，然后用</a:t>
              </a:r>
              <a:r>
                <a:rPr lang="en-US" altLang="zh-CN" sz="1050" dirty="0">
                  <a:sym typeface="Arial" panose="020B0604020202020204" pitchFamily="34" charset="0"/>
                </a:rPr>
                <a:t>json</a:t>
              </a:r>
              <a:r>
                <a:rPr lang="zh-CN" altLang="en-US" sz="1050" dirty="0">
                  <a:sym typeface="Arial" panose="020B0604020202020204" pitchFamily="34" charset="0"/>
                </a:rPr>
                <a:t>工具解析，最后存入数据库。再将数据放入神经网络模型中分析，得到结果返回给客户端。</a:t>
              </a:r>
            </a:p>
          </p:txBody>
        </p:sp>
        <p:sp>
          <p:nvSpPr>
            <p:cNvPr id="42" name="矩形 41"/>
            <p:cNvSpPr/>
            <p:nvPr>
              <p:custDataLst>
                <p:tags r:id="rId12"/>
              </p:custDataLst>
            </p:nvPr>
          </p:nvSpPr>
          <p:spPr>
            <a:xfrm>
              <a:off x="5367812" y="3707121"/>
              <a:ext cx="1339309" cy="1053878"/>
            </a:xfrm>
            <a:prstGeom prst="rect">
              <a:avLst/>
            </a:prstGeom>
          </p:spPr>
          <p:txBody>
            <a:bodyPr wrap="square" anchor="b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latin typeface="+mn-ea"/>
                  <a:sym typeface="Arial" panose="020B0604020202020204" pitchFamily="34" charset="0"/>
                </a:rPr>
                <a:t>2.</a:t>
              </a:r>
              <a:r>
                <a:rPr lang="zh-CN" altLang="en-US" sz="1000" dirty="0">
                  <a:latin typeface="+mn-ea"/>
                  <a:sym typeface="Arial" panose="020B0604020202020204" pitchFamily="34" charset="0"/>
                </a:rPr>
                <a:t>服务器在得到体检信息后，先使用</a:t>
              </a:r>
              <a:r>
                <a:rPr lang="en-US" altLang="zh-CN" sz="1000" dirty="0">
                  <a:latin typeface="+mn-ea"/>
                  <a:sym typeface="Arial" panose="020B0604020202020204" pitchFamily="34" charset="0"/>
                </a:rPr>
                <a:t>json</a:t>
              </a:r>
              <a:r>
                <a:rPr lang="zh-CN" altLang="en-US" sz="1000" dirty="0">
                  <a:latin typeface="+mn-ea"/>
                  <a:sym typeface="Arial" panose="020B0604020202020204" pitchFamily="34" charset="0"/>
                </a:rPr>
                <a:t>工具对其进行解析，然后存入数据库，再将数据放入神经网络模型中，对其分析，得到健康与否的结果，返回给客户端。</a:t>
              </a:r>
            </a:p>
          </p:txBody>
        </p:sp>
      </p:grpSp>
      <p:cxnSp>
        <p:nvCxnSpPr>
          <p:cNvPr id="2" name="直接连接符 1"/>
          <p:cNvCxnSpPr>
            <a:stCxn id="8" idx="3"/>
            <a:endCxn id="4" idx="5"/>
          </p:cNvCxnSpPr>
          <p:nvPr/>
        </p:nvCxnSpPr>
        <p:spPr>
          <a:xfrm flipH="1">
            <a:off x="2459514" y="1490186"/>
            <a:ext cx="873760" cy="1369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8" idx="0"/>
            <a:endCxn id="11" idx="4"/>
          </p:cNvCxnSpPr>
          <p:nvPr/>
        </p:nvCxnSpPr>
        <p:spPr>
          <a:xfrm>
            <a:off x="5070158" y="1490186"/>
            <a:ext cx="864235" cy="12979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4049078" cy="591503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50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6237" y="31598"/>
            <a:ext cx="157734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27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134475" y="1918027"/>
            <a:ext cx="2316480" cy="899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en-US" altLang="zh-CN" sz="1050" dirty="0">
                <a:latin typeface="微软雅黑" panose="020B0503020204020204" charset="-122"/>
                <a:ea typeface="微软雅黑" panose="020B0503020204020204" charset="-122"/>
              </a:rPr>
              <a:t>提供良好的操作界面，</a:t>
            </a:r>
          </a:p>
          <a:p>
            <a:pPr algn="l"/>
            <a:r>
              <a:rPr lang="en-US" altLang="zh-CN" sz="1050" dirty="0">
                <a:latin typeface="微软雅黑" panose="020B0503020204020204" charset="-122"/>
                <a:ea typeface="微软雅黑" panose="020B0503020204020204" charset="-122"/>
              </a:rPr>
              <a:t>包括：用户登录、注册界面，</a:t>
            </a:r>
          </a:p>
          <a:p>
            <a:pPr algn="l"/>
            <a:r>
              <a:rPr lang="zh-CN" altLang="en-US" sz="1050" dirty="0">
                <a:latin typeface="微软雅黑" panose="020B0503020204020204" charset="-122"/>
                <a:ea typeface="微软雅黑" panose="020B0503020204020204" charset="-122"/>
              </a:rPr>
              <a:t>体检报告界面、历史数据查看界面、</a:t>
            </a:r>
          </a:p>
          <a:p>
            <a:pPr algn="l"/>
            <a:r>
              <a:rPr lang="zh-CN" altLang="en-US" sz="1050" dirty="0">
                <a:latin typeface="微软雅黑" panose="020B0503020204020204" charset="-122"/>
                <a:ea typeface="微软雅黑" panose="020B0503020204020204" charset="-122"/>
              </a:rPr>
              <a:t>实时监控界面、地图导航界面等</a:t>
            </a:r>
            <a:endParaRPr lang="en-US" altLang="zh-CN" sz="105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05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34475" y="3154214"/>
            <a:ext cx="2914650" cy="73723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dirty="0" smtClean="0">
                <a:latin typeface="微软雅黑" panose="020B0503020204020204" charset="-122"/>
                <a:ea typeface="微软雅黑" panose="020B0503020204020204" charset="-122"/>
              </a:rPr>
              <a:t>用户可以通过本</a:t>
            </a:r>
            <a:r>
              <a:rPr lang="en-US" altLang="zh-CN" sz="1050" dirty="0" smtClean="0">
                <a:latin typeface="微软雅黑" panose="020B0503020204020204" charset="-122"/>
                <a:ea typeface="微软雅黑" panose="020B0503020204020204" charset="-122"/>
              </a:rPr>
              <a:t>app,</a:t>
            </a:r>
            <a:r>
              <a:rPr lang="zh-CN" altLang="en-US" sz="1050" dirty="0" smtClean="0">
                <a:latin typeface="微软雅黑" panose="020B0503020204020204" charset="-122"/>
                <a:ea typeface="微软雅黑" panose="020B0503020204020204" charset="-122"/>
              </a:rPr>
              <a:t>享受查看实时的天气预报</a:t>
            </a:r>
            <a:r>
              <a:rPr lang="en-US" altLang="zh-CN" sz="1050" dirty="0" smtClean="0">
                <a:latin typeface="微软雅黑" panose="020B0503020204020204" charset="-122"/>
                <a:ea typeface="微软雅黑" panose="020B0503020204020204" charset="-122"/>
              </a:rPr>
              <a:t>,</a:t>
            </a:r>
          </a:p>
          <a:p>
            <a:pPr algn="l"/>
            <a:r>
              <a:rPr lang="zh-CN" altLang="en-US" sz="1050" dirty="0" smtClean="0">
                <a:latin typeface="微软雅黑" panose="020B0503020204020204" charset="-122"/>
                <a:ea typeface="微软雅黑" panose="020B0503020204020204" charset="-122"/>
              </a:rPr>
              <a:t>获取最新的新闻资讯</a:t>
            </a:r>
            <a:r>
              <a:rPr lang="en-US" altLang="zh-CN" sz="1050" dirty="0" smtClean="0"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050" dirty="0" smtClean="0">
                <a:latin typeface="微软雅黑" panose="020B0503020204020204" charset="-122"/>
                <a:ea typeface="微软雅黑" panose="020B0503020204020204" charset="-122"/>
              </a:rPr>
              <a:t>或者是关于健康文章</a:t>
            </a:r>
            <a:r>
              <a:rPr lang="en-US" altLang="zh-CN" sz="1050" dirty="0" smtClean="0"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050" dirty="0" smtClean="0">
                <a:latin typeface="微软雅黑" panose="020B0503020204020204" charset="-122"/>
                <a:ea typeface="微软雅黑" panose="020B0503020204020204" charset="-122"/>
              </a:rPr>
              <a:t>以及</a:t>
            </a:r>
          </a:p>
          <a:p>
            <a:pPr algn="l"/>
            <a:r>
              <a:rPr lang="zh-CN" altLang="en-US" sz="1050" dirty="0" smtClean="0">
                <a:latin typeface="微软雅黑" panose="020B0503020204020204" charset="-122"/>
                <a:ea typeface="微软雅黑" panose="020B0503020204020204" charset="-122"/>
              </a:rPr>
              <a:t>简单的在线医疗咨询等多元化功能</a:t>
            </a:r>
            <a:r>
              <a:rPr lang="en-US" altLang="zh-CN" sz="1050" dirty="0" smtClean="0">
                <a:latin typeface="微软雅黑" panose="020B0503020204020204" charset="-122"/>
                <a:ea typeface="微软雅黑" panose="020B0503020204020204" charset="-122"/>
              </a:rPr>
              <a:t>.</a:t>
            </a:r>
            <a:endParaRPr lang="zh-CN" altLang="en-US" sz="105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05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2021" y="1835477"/>
            <a:ext cx="2049780" cy="899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dirty="0" smtClean="0">
                <a:latin typeface="微软雅黑" panose="020B0503020204020204" charset="-122"/>
                <a:ea typeface="微软雅黑" panose="020B0503020204020204" charset="-122"/>
              </a:rPr>
              <a:t>提供用户个人信息管理功能。</a:t>
            </a:r>
          </a:p>
          <a:p>
            <a:pPr algn="l"/>
            <a:r>
              <a:rPr lang="zh-CN" altLang="en-US" sz="1050" dirty="0" smtClean="0">
                <a:latin typeface="微软雅黑" panose="020B0503020204020204" charset="-122"/>
                <a:ea typeface="微软雅黑" panose="020B0503020204020204" charset="-122"/>
              </a:rPr>
              <a:t>包括增、删、修改用户信息</a:t>
            </a:r>
          </a:p>
          <a:p>
            <a:pPr algn="l"/>
            <a:r>
              <a:rPr lang="zh-CN" altLang="en-US" sz="1050" dirty="0" smtClean="0">
                <a:latin typeface="微软雅黑" panose="020B0503020204020204" charset="-122"/>
                <a:ea typeface="微软雅黑" panose="020B0503020204020204" charset="-122"/>
              </a:rPr>
              <a:t>（个人基本资料、急救卡信息、</a:t>
            </a:r>
          </a:p>
          <a:p>
            <a:pPr algn="l"/>
            <a:r>
              <a:rPr lang="zh-CN" altLang="en-US" sz="1050" dirty="0" smtClean="0">
                <a:latin typeface="微软雅黑" panose="020B0503020204020204" charset="-122"/>
                <a:ea typeface="微软雅黑" panose="020B0503020204020204" charset="-122"/>
              </a:rPr>
              <a:t>等</a:t>
            </a:r>
            <a:r>
              <a:rPr lang="en-US" altLang="zh-CN" sz="1050" dirty="0" smtClean="0"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zh-CN" altLang="en-US" sz="105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05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2021" y="3154214"/>
            <a:ext cx="2647950" cy="899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050" dirty="0" smtClean="0">
                <a:latin typeface="微软雅黑" panose="020B0503020204020204" charset="-122"/>
                <a:ea typeface="微软雅黑" panose="020B0503020204020204" charset="-122"/>
              </a:rPr>
              <a:t>查询用户的体测信息</a:t>
            </a:r>
            <a:r>
              <a:rPr lang="en-US" altLang="zh-CN" sz="1050" dirty="0" smtClean="0"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050" dirty="0" smtClean="0">
                <a:latin typeface="微软雅黑" panose="020B0503020204020204" charset="-122"/>
                <a:ea typeface="微软雅黑" panose="020B0503020204020204" charset="-122"/>
              </a:rPr>
              <a:t>历史数据信息</a:t>
            </a:r>
            <a:r>
              <a:rPr lang="en-US" altLang="zh-CN" sz="1050" dirty="0" smtClean="0">
                <a:latin typeface="微软雅黑" panose="020B0503020204020204" charset="-122"/>
                <a:ea typeface="微软雅黑" panose="020B0503020204020204" charset="-122"/>
              </a:rPr>
              <a:t>,</a:t>
            </a:r>
          </a:p>
          <a:p>
            <a:r>
              <a:rPr lang="zh-CN" altLang="en-US" sz="1050" dirty="0" smtClean="0">
                <a:latin typeface="微软雅黑" panose="020B0503020204020204" charset="-122"/>
                <a:ea typeface="微软雅黑" panose="020B0503020204020204" charset="-122"/>
              </a:rPr>
              <a:t>周报信息</a:t>
            </a:r>
            <a:r>
              <a:rPr lang="en-US" altLang="zh-CN" sz="1050" dirty="0" smtClean="0"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050" dirty="0" smtClean="0">
                <a:latin typeface="微软雅黑" panose="020B0503020204020204" charset="-122"/>
                <a:ea typeface="微软雅黑" panose="020B0503020204020204" charset="-122"/>
              </a:rPr>
              <a:t>以及发生危险时的紧急求助如</a:t>
            </a:r>
          </a:p>
          <a:p>
            <a:r>
              <a:rPr lang="zh-CN" altLang="en-US" sz="1050" dirty="0" smtClean="0">
                <a:latin typeface="微软雅黑" panose="020B0503020204020204" charset="-122"/>
                <a:ea typeface="微软雅黑" panose="020B0503020204020204" charset="-122"/>
              </a:rPr>
              <a:t>拨打紧急电话</a:t>
            </a:r>
            <a:r>
              <a:rPr lang="en-US" altLang="zh-CN" sz="1050" dirty="0" smtClean="0"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050" dirty="0" smtClean="0">
                <a:latin typeface="微软雅黑" panose="020B0503020204020204" charset="-122"/>
                <a:ea typeface="微软雅黑" panose="020B0503020204020204" charset="-122"/>
              </a:rPr>
              <a:t>或者紧急导航</a:t>
            </a:r>
            <a:r>
              <a:rPr lang="en-US" altLang="zh-CN" sz="1050" dirty="0" smtClean="0"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1050" dirty="0" smtClean="0">
                <a:latin typeface="微软雅黑" panose="020B0503020204020204" charset="-122"/>
                <a:ea typeface="微软雅黑" panose="020B0503020204020204" charset="-122"/>
              </a:rPr>
              <a:t>同时还提供</a:t>
            </a:r>
          </a:p>
          <a:p>
            <a:r>
              <a:rPr lang="zh-CN" altLang="en-US" sz="1050" dirty="0" smtClean="0">
                <a:latin typeface="微软雅黑" panose="020B0503020204020204" charset="-122"/>
                <a:ea typeface="微软雅黑" panose="020B0503020204020204" charset="-122"/>
              </a:rPr>
              <a:t>语音交互功能</a:t>
            </a:r>
            <a:r>
              <a:rPr lang="en-US" altLang="zh-CN" sz="1050" dirty="0" smtClean="0"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050" dirty="0" smtClean="0">
                <a:latin typeface="微软雅黑" panose="020B0503020204020204" charset="-122"/>
                <a:ea typeface="微软雅黑" panose="020B0503020204020204" charset="-122"/>
              </a:rPr>
              <a:t>可以实现语音拨打电话</a:t>
            </a:r>
            <a:r>
              <a:rPr lang="en-US" altLang="zh-CN" sz="1050" dirty="0" smtClean="0"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050" dirty="0" smtClean="0">
                <a:latin typeface="微软雅黑" panose="020B0503020204020204" charset="-122"/>
                <a:ea typeface="微软雅黑" panose="020B0503020204020204" charset="-122"/>
              </a:rPr>
              <a:t>或者</a:t>
            </a:r>
          </a:p>
          <a:p>
            <a:r>
              <a:rPr lang="zh-CN" altLang="en-US" sz="1050" dirty="0" smtClean="0">
                <a:latin typeface="微软雅黑" panose="020B0503020204020204" charset="-122"/>
                <a:ea typeface="微软雅黑" panose="020B0503020204020204" charset="-122"/>
              </a:rPr>
              <a:t>语音导航和语音播报等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612481" y="1733507"/>
            <a:ext cx="1137047" cy="1135856"/>
            <a:chOff x="6149975" y="2599441"/>
            <a:chExt cx="1516063" cy="1514475"/>
          </a:xfrm>
        </p:grpSpPr>
        <p:sp>
          <p:nvSpPr>
            <p:cNvPr id="16" name="任意多边形 7"/>
            <p:cNvSpPr>
              <a:spLocks noChangeArrowheads="1"/>
            </p:cNvSpPr>
            <p:nvPr/>
          </p:nvSpPr>
          <p:spPr bwMode="auto">
            <a:xfrm rot="5400000">
              <a:off x="6152356" y="2600234"/>
              <a:ext cx="1514475" cy="1512888"/>
            </a:xfrm>
            <a:custGeom>
              <a:avLst/>
              <a:gdLst>
                <a:gd name="T0" fmla="*/ 0 w 1845129"/>
                <a:gd name="T1" fmla="*/ 0 h 1845129"/>
                <a:gd name="T2" fmla="*/ 1407500 w 1845129"/>
                <a:gd name="T3" fmla="*/ 0 h 1845129"/>
                <a:gd name="T4" fmla="*/ 1845129 w 1845129"/>
                <a:gd name="T5" fmla="*/ 437629 h 1845129"/>
                <a:gd name="T6" fmla="*/ 1845129 w 1845129"/>
                <a:gd name="T7" fmla="*/ 439911 h 1845129"/>
                <a:gd name="T8" fmla="*/ 439910 w 1845129"/>
                <a:gd name="T9" fmla="*/ 439911 h 1845129"/>
                <a:gd name="T10" fmla="*/ 439910 w 1845129"/>
                <a:gd name="T11" fmla="*/ 1845129 h 1845129"/>
                <a:gd name="T12" fmla="*/ 437629 w 1845129"/>
                <a:gd name="T13" fmla="*/ 1845129 h 1845129"/>
                <a:gd name="T14" fmla="*/ 0 w 1845129"/>
                <a:gd name="T15" fmla="*/ 1407500 h 18451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45129"/>
                <a:gd name="T25" fmla="*/ 0 h 1845129"/>
                <a:gd name="T26" fmla="*/ 1845129 w 1845129"/>
                <a:gd name="T27" fmla="*/ 1845129 h 184512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45129" h="1845129">
                  <a:moveTo>
                    <a:pt x="0" y="0"/>
                  </a:moveTo>
                  <a:lnTo>
                    <a:pt x="1407500" y="0"/>
                  </a:lnTo>
                  <a:lnTo>
                    <a:pt x="1845129" y="437629"/>
                  </a:lnTo>
                  <a:lnTo>
                    <a:pt x="1845129" y="439911"/>
                  </a:lnTo>
                  <a:lnTo>
                    <a:pt x="439910" y="439911"/>
                  </a:lnTo>
                  <a:lnTo>
                    <a:pt x="439910" y="1845129"/>
                  </a:lnTo>
                  <a:lnTo>
                    <a:pt x="437629" y="1845129"/>
                  </a:lnTo>
                  <a:lnTo>
                    <a:pt x="0" y="1407500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10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 rot="5400000">
              <a:off x="6150768" y="2945607"/>
              <a:ext cx="1154113" cy="1155700"/>
            </a:xfrm>
            <a:prstGeom prst="rect">
              <a:avLst/>
            </a:prstGeom>
            <a:noFill/>
            <a:ln w="12700" cap="flat" cmpd="sng">
              <a:solidFill>
                <a:srgbClr val="555555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10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344420" y="3107958"/>
              <a:ext cx="876300" cy="860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rgbClr val="555555"/>
                  </a:solidFill>
                  <a:effectLst>
                    <a:outerShdw blurRad="50800" dist="254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3600" dirty="0">
                <a:solidFill>
                  <a:srgbClr val="555555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412331" y="2923605"/>
            <a:ext cx="1137047" cy="1137047"/>
            <a:chOff x="4549775" y="4186238"/>
            <a:chExt cx="1516063" cy="1516062"/>
          </a:xfrm>
        </p:grpSpPr>
        <p:sp>
          <p:nvSpPr>
            <p:cNvPr id="21" name="任意多边形 17"/>
            <p:cNvSpPr>
              <a:spLocks noChangeArrowheads="1"/>
            </p:cNvSpPr>
            <p:nvPr/>
          </p:nvSpPr>
          <p:spPr bwMode="auto">
            <a:xfrm flipV="1">
              <a:off x="4549775" y="4187825"/>
              <a:ext cx="1514475" cy="1514475"/>
            </a:xfrm>
            <a:custGeom>
              <a:avLst/>
              <a:gdLst>
                <a:gd name="T0" fmla="*/ 0 w 1845129"/>
                <a:gd name="T1" fmla="*/ 0 h 1845129"/>
                <a:gd name="T2" fmla="*/ 1407500 w 1845129"/>
                <a:gd name="T3" fmla="*/ 0 h 1845129"/>
                <a:gd name="T4" fmla="*/ 1845129 w 1845129"/>
                <a:gd name="T5" fmla="*/ 437629 h 1845129"/>
                <a:gd name="T6" fmla="*/ 1845129 w 1845129"/>
                <a:gd name="T7" fmla="*/ 439911 h 1845129"/>
                <a:gd name="T8" fmla="*/ 439910 w 1845129"/>
                <a:gd name="T9" fmla="*/ 439911 h 1845129"/>
                <a:gd name="T10" fmla="*/ 439910 w 1845129"/>
                <a:gd name="T11" fmla="*/ 1845129 h 1845129"/>
                <a:gd name="T12" fmla="*/ 437629 w 1845129"/>
                <a:gd name="T13" fmla="*/ 1845129 h 1845129"/>
                <a:gd name="T14" fmla="*/ 0 w 1845129"/>
                <a:gd name="T15" fmla="*/ 1407500 h 18451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45129"/>
                <a:gd name="T25" fmla="*/ 0 h 1845129"/>
                <a:gd name="T26" fmla="*/ 1845129 w 1845129"/>
                <a:gd name="T27" fmla="*/ 1845129 h 184512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45129" h="1845129">
                  <a:moveTo>
                    <a:pt x="0" y="0"/>
                  </a:moveTo>
                  <a:lnTo>
                    <a:pt x="1407500" y="0"/>
                  </a:lnTo>
                  <a:lnTo>
                    <a:pt x="1845129" y="437629"/>
                  </a:lnTo>
                  <a:lnTo>
                    <a:pt x="1845129" y="439911"/>
                  </a:lnTo>
                  <a:lnTo>
                    <a:pt x="439910" y="439911"/>
                  </a:lnTo>
                  <a:lnTo>
                    <a:pt x="439910" y="1845129"/>
                  </a:lnTo>
                  <a:lnTo>
                    <a:pt x="437629" y="1845129"/>
                  </a:lnTo>
                  <a:lnTo>
                    <a:pt x="0" y="1407500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10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2" name="矩形 18"/>
            <p:cNvSpPr>
              <a:spLocks noChangeArrowheads="1"/>
            </p:cNvSpPr>
            <p:nvPr/>
          </p:nvSpPr>
          <p:spPr bwMode="auto">
            <a:xfrm flipV="1">
              <a:off x="4911725" y="4186238"/>
              <a:ext cx="1154113" cy="1154112"/>
            </a:xfrm>
            <a:prstGeom prst="rect">
              <a:avLst/>
            </a:prstGeom>
            <a:noFill/>
            <a:ln w="12700" cap="flat" cmpd="sng">
              <a:solidFill>
                <a:srgbClr val="555555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10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114319" y="4347795"/>
              <a:ext cx="894080" cy="860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rgbClr val="555555"/>
                  </a:solidFill>
                  <a:effectLst>
                    <a:outerShdw blurRad="50800" dist="254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3600" dirty="0">
                <a:solidFill>
                  <a:srgbClr val="555555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685800" y="-798535"/>
            <a:ext cx="507304" cy="667011"/>
          </a:xfrm>
          <a:prstGeom prst="rect">
            <a:avLst/>
          </a:prstGeom>
          <a:solidFill>
            <a:srgbClr val="99C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29" name="矩形 28"/>
          <p:cNvSpPr/>
          <p:nvPr/>
        </p:nvSpPr>
        <p:spPr>
          <a:xfrm>
            <a:off x="1193104" y="-798535"/>
            <a:ext cx="507304" cy="667011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2" name="矩形 1"/>
          <p:cNvSpPr/>
          <p:nvPr/>
        </p:nvSpPr>
        <p:spPr>
          <a:xfrm>
            <a:off x="0" y="5040630"/>
            <a:ext cx="9144000" cy="1028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401616" y="1717502"/>
            <a:ext cx="1135856" cy="1137047"/>
            <a:chOff x="4535488" y="2578100"/>
            <a:chExt cx="1514475" cy="1516063"/>
          </a:xfrm>
          <a:solidFill>
            <a:schemeClr val="accent5"/>
          </a:solidFill>
        </p:grpSpPr>
        <p:sp>
          <p:nvSpPr>
            <p:cNvPr id="4" name="任意多边形 15"/>
            <p:cNvSpPr>
              <a:spLocks noChangeArrowheads="1"/>
            </p:cNvSpPr>
            <p:nvPr/>
          </p:nvSpPr>
          <p:spPr bwMode="auto">
            <a:xfrm rot="16200000" flipH="1">
              <a:off x="4534694" y="2578894"/>
              <a:ext cx="1514475" cy="1512887"/>
            </a:xfrm>
            <a:custGeom>
              <a:avLst/>
              <a:gdLst>
                <a:gd name="T0" fmla="*/ 0 w 1845129"/>
                <a:gd name="T1" fmla="*/ 0 h 1845129"/>
                <a:gd name="T2" fmla="*/ 1407500 w 1845129"/>
                <a:gd name="T3" fmla="*/ 0 h 1845129"/>
                <a:gd name="T4" fmla="*/ 1845129 w 1845129"/>
                <a:gd name="T5" fmla="*/ 437629 h 1845129"/>
                <a:gd name="T6" fmla="*/ 1845129 w 1845129"/>
                <a:gd name="T7" fmla="*/ 439911 h 1845129"/>
                <a:gd name="T8" fmla="*/ 439910 w 1845129"/>
                <a:gd name="T9" fmla="*/ 439911 h 1845129"/>
                <a:gd name="T10" fmla="*/ 439910 w 1845129"/>
                <a:gd name="T11" fmla="*/ 1845129 h 1845129"/>
                <a:gd name="T12" fmla="*/ 437629 w 1845129"/>
                <a:gd name="T13" fmla="*/ 1845129 h 1845129"/>
                <a:gd name="T14" fmla="*/ 0 w 1845129"/>
                <a:gd name="T15" fmla="*/ 1407500 h 18451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45129"/>
                <a:gd name="T25" fmla="*/ 0 h 1845129"/>
                <a:gd name="T26" fmla="*/ 1845129 w 1845129"/>
                <a:gd name="T27" fmla="*/ 1845129 h 184512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45129" h="1845129">
                  <a:moveTo>
                    <a:pt x="0" y="0"/>
                  </a:moveTo>
                  <a:lnTo>
                    <a:pt x="1407500" y="0"/>
                  </a:lnTo>
                  <a:lnTo>
                    <a:pt x="1845129" y="437629"/>
                  </a:lnTo>
                  <a:lnTo>
                    <a:pt x="1845129" y="439911"/>
                  </a:lnTo>
                  <a:lnTo>
                    <a:pt x="439910" y="439911"/>
                  </a:lnTo>
                  <a:lnTo>
                    <a:pt x="439910" y="1845129"/>
                  </a:lnTo>
                  <a:lnTo>
                    <a:pt x="437629" y="1845129"/>
                  </a:lnTo>
                  <a:lnTo>
                    <a:pt x="0" y="14075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10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" name="矩形 16"/>
            <p:cNvSpPr>
              <a:spLocks noChangeArrowheads="1"/>
            </p:cNvSpPr>
            <p:nvPr/>
          </p:nvSpPr>
          <p:spPr bwMode="auto">
            <a:xfrm rot="16200000" flipH="1">
              <a:off x="4895850" y="2940050"/>
              <a:ext cx="1154113" cy="1154113"/>
            </a:xfrm>
            <a:prstGeom prst="rect">
              <a:avLst/>
            </a:prstGeom>
            <a:grpFill/>
            <a:ln w="12700" cap="flat" cmpd="sng">
              <a:solidFill>
                <a:srgbClr val="99CC03"/>
              </a:solidFill>
              <a:bevel/>
            </a:ln>
            <a:extLst/>
          </p:spPr>
          <p:txBody>
            <a:bodyPr anchor="ctr"/>
            <a:lstStyle/>
            <a:p>
              <a:pPr algn="ctr"/>
              <a:endParaRPr lang="zh-CN" altLang="zh-CN" sz="10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114319" y="3107958"/>
              <a:ext cx="802640" cy="86021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rgbClr val="99CC03"/>
                  </a:solidFill>
                  <a:effectLst>
                    <a:outerShdw blurRad="50800" dist="254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3600" dirty="0">
                <a:solidFill>
                  <a:srgbClr val="99CC03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614863" y="2931939"/>
            <a:ext cx="1137047" cy="1135856"/>
            <a:chOff x="6153150" y="4197350"/>
            <a:chExt cx="1516063" cy="1514475"/>
          </a:xfrm>
          <a:solidFill>
            <a:schemeClr val="accent5"/>
          </a:solidFill>
        </p:grpSpPr>
        <p:sp>
          <p:nvSpPr>
            <p:cNvPr id="33" name="任意多边形 13"/>
            <p:cNvSpPr>
              <a:spLocks noChangeArrowheads="1"/>
            </p:cNvSpPr>
            <p:nvPr/>
          </p:nvSpPr>
          <p:spPr bwMode="auto">
            <a:xfrm rot="10800000">
              <a:off x="6156325" y="4198938"/>
              <a:ext cx="1512888" cy="1512887"/>
            </a:xfrm>
            <a:custGeom>
              <a:avLst/>
              <a:gdLst>
                <a:gd name="T0" fmla="*/ 0 w 1845129"/>
                <a:gd name="T1" fmla="*/ 0 h 1845129"/>
                <a:gd name="T2" fmla="*/ 1407500 w 1845129"/>
                <a:gd name="T3" fmla="*/ 0 h 1845129"/>
                <a:gd name="T4" fmla="*/ 1845129 w 1845129"/>
                <a:gd name="T5" fmla="*/ 437629 h 1845129"/>
                <a:gd name="T6" fmla="*/ 1845129 w 1845129"/>
                <a:gd name="T7" fmla="*/ 439911 h 1845129"/>
                <a:gd name="T8" fmla="*/ 439910 w 1845129"/>
                <a:gd name="T9" fmla="*/ 439911 h 1845129"/>
                <a:gd name="T10" fmla="*/ 439910 w 1845129"/>
                <a:gd name="T11" fmla="*/ 1845129 h 1845129"/>
                <a:gd name="T12" fmla="*/ 437629 w 1845129"/>
                <a:gd name="T13" fmla="*/ 1845129 h 1845129"/>
                <a:gd name="T14" fmla="*/ 0 w 1845129"/>
                <a:gd name="T15" fmla="*/ 1407500 h 18451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45129"/>
                <a:gd name="T25" fmla="*/ 0 h 1845129"/>
                <a:gd name="T26" fmla="*/ 1845129 w 1845129"/>
                <a:gd name="T27" fmla="*/ 1845129 h 184512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45129" h="1845129">
                  <a:moveTo>
                    <a:pt x="0" y="0"/>
                  </a:moveTo>
                  <a:lnTo>
                    <a:pt x="1407500" y="0"/>
                  </a:lnTo>
                  <a:lnTo>
                    <a:pt x="1845129" y="437629"/>
                  </a:lnTo>
                  <a:lnTo>
                    <a:pt x="1845129" y="439911"/>
                  </a:lnTo>
                  <a:lnTo>
                    <a:pt x="439910" y="439911"/>
                  </a:lnTo>
                  <a:lnTo>
                    <a:pt x="439910" y="1845129"/>
                  </a:lnTo>
                  <a:lnTo>
                    <a:pt x="437629" y="1845129"/>
                  </a:lnTo>
                  <a:lnTo>
                    <a:pt x="0" y="14075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10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4" name="矩形 14"/>
            <p:cNvSpPr>
              <a:spLocks noChangeArrowheads="1"/>
            </p:cNvSpPr>
            <p:nvPr/>
          </p:nvSpPr>
          <p:spPr bwMode="auto">
            <a:xfrm rot="10800000">
              <a:off x="6153150" y="4197350"/>
              <a:ext cx="1155700" cy="1154113"/>
            </a:xfrm>
            <a:prstGeom prst="rect">
              <a:avLst/>
            </a:prstGeom>
            <a:grpFill/>
            <a:ln w="12700" cap="flat" cmpd="sng">
              <a:solidFill>
                <a:srgbClr val="99CC03"/>
              </a:solidFill>
              <a:bevel/>
            </a:ln>
            <a:extLst/>
          </p:spPr>
          <p:txBody>
            <a:bodyPr anchor="ctr"/>
            <a:lstStyle/>
            <a:p>
              <a:pPr algn="ctr"/>
              <a:endParaRPr lang="zh-CN" altLang="zh-CN" sz="10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308922" y="4347794"/>
              <a:ext cx="875453" cy="86021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rgbClr val="99CC03"/>
                  </a:solidFill>
                  <a:effectLst>
                    <a:outerShdw blurRad="50800" dist="254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04</a:t>
              </a:r>
              <a:endParaRPr lang="zh-CN" altLang="en-US" sz="3600" dirty="0">
                <a:solidFill>
                  <a:srgbClr val="99CC03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ldLvl="0" animBg="1"/>
      <p:bldP spid="7" grpId="0" bldLvl="0" animBg="1"/>
      <p:bldP spid="8" grpId="0" bldLvl="0" animBg="1"/>
      <p:bldP spid="9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4049078" cy="591503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50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5040630"/>
            <a:ext cx="9144000" cy="1028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6237" y="31598"/>
            <a:ext cx="226314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" b="1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2700" b="1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功能模块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" y="1390650"/>
            <a:ext cx="7780655" cy="279717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856990" y="922020"/>
            <a:ext cx="1532255" cy="39878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5040630"/>
            <a:ext cx="9144000" cy="1028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4120" y="1987550"/>
            <a:ext cx="639699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客户端基于</a:t>
            </a:r>
            <a:r>
              <a:rPr lang="en-US" altLang="zh-CN" dirty="0"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Android</a:t>
            </a:r>
            <a:r>
              <a:rPr lang="zh-CN" altLang="en-US" dirty="0"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系统</a:t>
            </a:r>
            <a:r>
              <a:rPr lang="en-US" altLang="zh-CN" dirty="0"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,</a:t>
            </a:r>
            <a:r>
              <a:rPr lang="zh-CN" altLang="en-US" dirty="0"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采用</a:t>
            </a:r>
            <a:r>
              <a:rPr lang="en-US" altLang="zh-CN" dirty="0"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Java</a:t>
            </a:r>
            <a:r>
              <a:rPr lang="zh-CN" altLang="en-US" dirty="0"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语言进行原生开发。使用了蓝牙通信技术、高德地图、讯飞语音等技术。并采用</a:t>
            </a:r>
            <a:r>
              <a:rPr lang="en-US" altLang="zh-CN" dirty="0" err="1"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OkHttp</a:t>
            </a:r>
            <a:r>
              <a:rPr lang="zh-CN" altLang="en-US" dirty="0"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 err="1"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Gson</a:t>
            </a:r>
            <a:r>
              <a:rPr lang="zh-CN" altLang="en-US" dirty="0"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等开源框架，进行网络数据交互。本地采用</a:t>
            </a:r>
            <a:r>
              <a:rPr lang="en-US" altLang="zh-CN" dirty="0"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DBFlow</a:t>
            </a:r>
            <a:r>
              <a:rPr lang="zh-CN" altLang="en-US" dirty="0"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dirty="0" err="1"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SharePreference</a:t>
            </a:r>
            <a:r>
              <a:rPr lang="zh-CN" altLang="en-US" dirty="0"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进行简单的数据存储。以及使用一些优秀的开源库做</a:t>
            </a:r>
            <a:r>
              <a:rPr lang="en-US" altLang="zh-CN" dirty="0"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UI</a:t>
            </a:r>
            <a:r>
              <a:rPr lang="zh-CN" altLang="en-US" dirty="0"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的支持，提供给用户良好的交互操作。</a:t>
            </a:r>
            <a:endParaRPr lang="zh-CN" altLang="en-US" cap="none" spc="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0" y="0"/>
            <a:ext cx="4049078" cy="591503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50">
              <a:solidFill>
                <a:prstClr val="white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76237" y="31598"/>
            <a:ext cx="155448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b="1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主要技术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Other_3"/>
          <p:cNvSpPr/>
          <p:nvPr/>
        </p:nvSpPr>
        <p:spPr>
          <a:xfrm>
            <a:off x="3903922" y="1330125"/>
            <a:ext cx="1281388" cy="1281388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0" name="MH_Other_1"/>
          <p:cNvSpPr/>
          <p:nvPr/>
        </p:nvSpPr>
        <p:spPr>
          <a:xfrm>
            <a:off x="2098642" y="1754848"/>
            <a:ext cx="858110" cy="856916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2" name="MH_Other_3"/>
          <p:cNvSpPr/>
          <p:nvPr/>
        </p:nvSpPr>
        <p:spPr>
          <a:xfrm>
            <a:off x="6184591" y="1591653"/>
            <a:ext cx="856916" cy="856916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30" name="MH_Other_6"/>
          <p:cNvSpPr/>
          <p:nvPr/>
        </p:nvSpPr>
        <p:spPr>
          <a:xfrm>
            <a:off x="3267017" y="1874004"/>
            <a:ext cx="326824" cy="326822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5" name="MH_Other_7"/>
          <p:cNvSpPr/>
          <p:nvPr/>
        </p:nvSpPr>
        <p:spPr>
          <a:xfrm>
            <a:off x="5581116" y="1875157"/>
            <a:ext cx="326824" cy="325626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7" name="MH_Other_9"/>
          <p:cNvSpPr/>
          <p:nvPr/>
        </p:nvSpPr>
        <p:spPr bwMode="auto">
          <a:xfrm>
            <a:off x="2306161" y="1982328"/>
            <a:ext cx="442913" cy="401479"/>
          </a:xfrm>
          <a:custGeom>
            <a:avLst/>
            <a:gdLst>
              <a:gd name="T0" fmla="*/ 726341 w 2395538"/>
              <a:gd name="T1" fmla="*/ 2170112 h 2170112"/>
              <a:gd name="T2" fmla="*/ 1441768 w 2395538"/>
              <a:gd name="T3" fmla="*/ 728510 h 2170112"/>
              <a:gd name="T4" fmla="*/ 1885633 w 2395538"/>
              <a:gd name="T5" fmla="*/ 1143658 h 2170112"/>
              <a:gd name="T6" fmla="*/ 1870393 w 2395538"/>
              <a:gd name="T7" fmla="*/ 1187775 h 2170112"/>
              <a:gd name="T8" fmla="*/ 1824038 w 2395538"/>
              <a:gd name="T9" fmla="*/ 1209358 h 2170112"/>
              <a:gd name="T10" fmla="*/ 1774825 w 2395538"/>
              <a:gd name="T11" fmla="*/ 1196345 h 2170112"/>
              <a:gd name="T12" fmla="*/ 87630 w 2395538"/>
              <a:gd name="T13" fmla="*/ 1207136 h 2170112"/>
              <a:gd name="T14" fmla="*/ 36195 w 2395538"/>
              <a:gd name="T15" fmla="*/ 1203010 h 2170112"/>
              <a:gd name="T16" fmla="*/ 2540 w 2395538"/>
              <a:gd name="T17" fmla="*/ 1166510 h 2170112"/>
              <a:gd name="T18" fmla="*/ 7937 w 2395538"/>
              <a:gd name="T19" fmla="*/ 1121123 h 2170112"/>
              <a:gd name="T20" fmla="*/ 1968140 w 2395538"/>
              <a:gd name="T21" fmla="*/ 219388 h 2170112"/>
              <a:gd name="T22" fmla="*/ 2114413 w 2395538"/>
              <a:gd name="T23" fmla="*/ 243789 h 2170112"/>
              <a:gd name="T24" fmla="*/ 2240697 w 2395538"/>
              <a:gd name="T25" fmla="*/ 284667 h 2170112"/>
              <a:gd name="T26" fmla="*/ 2388557 w 2395538"/>
              <a:gd name="T27" fmla="*/ 355016 h 2170112"/>
              <a:gd name="T28" fmla="*/ 2336521 w 2395538"/>
              <a:gd name="T29" fmla="*/ 373079 h 2170112"/>
              <a:gd name="T30" fmla="*/ 2250533 w 2395538"/>
              <a:gd name="T31" fmla="*/ 415225 h 2170112"/>
              <a:gd name="T32" fmla="*/ 2138845 w 2395538"/>
              <a:gd name="T33" fmla="*/ 508390 h 2170112"/>
              <a:gd name="T34" fmla="*/ 2044926 w 2395538"/>
              <a:gd name="T35" fmla="*/ 621519 h 2170112"/>
              <a:gd name="T36" fmla="*/ 1960525 w 2395538"/>
              <a:gd name="T37" fmla="*/ 747006 h 2170112"/>
              <a:gd name="T38" fmla="*/ 1902777 w 2395538"/>
              <a:gd name="T39" fmla="*/ 803412 h 2170112"/>
              <a:gd name="T40" fmla="*/ 1832020 w 2395538"/>
              <a:gd name="T41" fmla="*/ 843974 h 2170112"/>
              <a:gd name="T42" fmla="*/ 1753013 w 2395538"/>
              <a:gd name="T43" fmla="*/ 868374 h 2170112"/>
              <a:gd name="T44" fmla="*/ 1568664 w 2395538"/>
              <a:gd name="T45" fmla="*/ 707079 h 2170112"/>
              <a:gd name="T46" fmla="*/ 1657507 w 2395538"/>
              <a:gd name="T47" fmla="*/ 590147 h 2170112"/>
              <a:gd name="T48" fmla="*/ 1736514 w 2395538"/>
              <a:gd name="T49" fmla="*/ 513143 h 2170112"/>
              <a:gd name="T50" fmla="*/ 1825674 w 2395538"/>
              <a:gd name="T51" fmla="*/ 448498 h 2170112"/>
              <a:gd name="T52" fmla="*/ 1925622 w 2395538"/>
              <a:gd name="T53" fmla="*/ 399381 h 2170112"/>
              <a:gd name="T54" fmla="*/ 2033820 w 2395538"/>
              <a:gd name="T55" fmla="*/ 369910 h 2170112"/>
              <a:gd name="T56" fmla="*/ 2147095 w 2395538"/>
              <a:gd name="T57" fmla="*/ 361671 h 2170112"/>
              <a:gd name="T58" fmla="*/ 2032234 w 2395538"/>
              <a:gd name="T59" fmla="*/ 356601 h 2170112"/>
              <a:gd name="T60" fmla="*/ 1917373 w 2395538"/>
              <a:gd name="T61" fmla="*/ 373713 h 2170112"/>
              <a:gd name="T62" fmla="*/ 1806953 w 2395538"/>
              <a:gd name="T63" fmla="*/ 412690 h 2170112"/>
              <a:gd name="T64" fmla="*/ 1703832 w 2395538"/>
              <a:gd name="T65" fmla="*/ 469730 h 2170112"/>
              <a:gd name="T66" fmla="*/ 1610230 w 2395538"/>
              <a:gd name="T67" fmla="*/ 542297 h 2170112"/>
              <a:gd name="T68" fmla="*/ 1526146 w 2395538"/>
              <a:gd name="T69" fmla="*/ 625638 h 2170112"/>
              <a:gd name="T70" fmla="*/ 1409381 w 2395538"/>
              <a:gd name="T71" fmla="*/ 589196 h 2170112"/>
              <a:gd name="T72" fmla="*/ 1430322 w 2395538"/>
              <a:gd name="T73" fmla="*/ 523601 h 2170112"/>
              <a:gd name="T74" fmla="*/ 1476648 w 2395538"/>
              <a:gd name="T75" fmla="*/ 444696 h 2170112"/>
              <a:gd name="T76" fmla="*/ 1541376 w 2395538"/>
              <a:gd name="T77" fmla="*/ 367375 h 2170112"/>
              <a:gd name="T78" fmla="*/ 1611816 w 2395538"/>
              <a:gd name="T79" fmla="*/ 308117 h 2170112"/>
              <a:gd name="T80" fmla="*/ 1686381 w 2395538"/>
              <a:gd name="T81" fmla="*/ 265337 h 2170112"/>
              <a:gd name="T82" fmla="*/ 1763166 w 2395538"/>
              <a:gd name="T83" fmla="*/ 237134 h 2170112"/>
              <a:gd name="T84" fmla="*/ 1910075 w 2395538"/>
              <a:gd name="T85" fmla="*/ 217487 h 2170112"/>
              <a:gd name="T86" fmla="*/ 1198124 w 2395538"/>
              <a:gd name="T87" fmla="*/ 20298 h 2170112"/>
              <a:gd name="T88" fmla="*/ 1336237 w 2395538"/>
              <a:gd name="T89" fmla="*/ 78653 h 2170112"/>
              <a:gd name="T90" fmla="*/ 1406886 w 2395538"/>
              <a:gd name="T91" fmla="*/ 127177 h 2170112"/>
              <a:gd name="T92" fmla="*/ 1468305 w 2395538"/>
              <a:gd name="T93" fmla="*/ 191241 h 2170112"/>
              <a:gd name="T94" fmla="*/ 1512540 w 2395538"/>
              <a:gd name="T95" fmla="*/ 273066 h 2170112"/>
              <a:gd name="T96" fmla="*/ 1474351 w 2395538"/>
              <a:gd name="T97" fmla="*/ 374554 h 2170112"/>
              <a:gd name="T98" fmla="*/ 1420252 w 2395538"/>
              <a:gd name="T99" fmla="*/ 385654 h 2170112"/>
              <a:gd name="T100" fmla="*/ 1384927 w 2395538"/>
              <a:gd name="T101" fmla="*/ 273700 h 2170112"/>
              <a:gd name="T102" fmla="*/ 1348012 w 2395538"/>
              <a:gd name="T103" fmla="*/ 208050 h 2170112"/>
              <a:gd name="T104" fmla="*/ 1299640 w 2395538"/>
              <a:gd name="T105" fmla="*/ 150963 h 2170112"/>
              <a:gd name="T106" fmla="*/ 1242040 w 2395538"/>
              <a:gd name="T107" fmla="*/ 104659 h 2170112"/>
              <a:gd name="T108" fmla="*/ 1280546 w 2395538"/>
              <a:gd name="T109" fmla="*/ 143986 h 2170112"/>
              <a:gd name="T110" fmla="*/ 1323508 w 2395538"/>
              <a:gd name="T111" fmla="*/ 202024 h 2170112"/>
              <a:gd name="T112" fmla="*/ 1356923 w 2395538"/>
              <a:gd name="T113" fmla="*/ 274969 h 2170112"/>
              <a:gd name="T114" fmla="*/ 1381108 w 2395538"/>
              <a:gd name="T115" fmla="*/ 413880 h 2170112"/>
              <a:gd name="T116" fmla="*/ 1369652 w 2395538"/>
              <a:gd name="T117" fmla="*/ 554378 h 2170112"/>
              <a:gd name="T118" fmla="*/ 1166937 w 2395538"/>
              <a:gd name="T119" fmla="*/ 363136 h 2170112"/>
              <a:gd name="T120" fmla="*/ 1178711 w 2395538"/>
              <a:gd name="T121" fmla="*/ 227079 h 2170112"/>
              <a:gd name="T122" fmla="*/ 1172028 w 2395538"/>
              <a:gd name="T123" fmla="*/ 132568 h 2170112"/>
              <a:gd name="T124" fmla="*/ 1144342 w 2395538"/>
              <a:gd name="T125" fmla="*/ 45670 h 2170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95538" h="2170112">
                <a:moveTo>
                  <a:pt x="940433" y="595312"/>
                </a:moveTo>
                <a:lnTo>
                  <a:pt x="1643062" y="1217102"/>
                </a:lnTo>
                <a:lnTo>
                  <a:pt x="1643062" y="2170112"/>
                </a:lnTo>
                <a:lnTo>
                  <a:pt x="1433735" y="2170112"/>
                </a:lnTo>
                <a:lnTo>
                  <a:pt x="1159290" y="2170112"/>
                </a:lnTo>
                <a:lnTo>
                  <a:pt x="1159290" y="1557214"/>
                </a:lnTo>
                <a:lnTo>
                  <a:pt x="726341" y="1557214"/>
                </a:lnTo>
                <a:lnTo>
                  <a:pt x="726341" y="2170112"/>
                </a:lnTo>
                <a:lnTo>
                  <a:pt x="612307" y="2170112"/>
                </a:lnTo>
                <a:lnTo>
                  <a:pt x="242887" y="2170112"/>
                </a:lnTo>
                <a:lnTo>
                  <a:pt x="242887" y="1655658"/>
                </a:lnTo>
                <a:lnTo>
                  <a:pt x="242887" y="1217102"/>
                </a:lnTo>
                <a:lnTo>
                  <a:pt x="940433" y="595312"/>
                </a:lnTo>
                <a:close/>
                <a:moveTo>
                  <a:pt x="942657" y="284162"/>
                </a:moveTo>
                <a:lnTo>
                  <a:pt x="1252855" y="559975"/>
                </a:lnTo>
                <a:lnTo>
                  <a:pt x="1441768" y="728510"/>
                </a:lnTo>
                <a:lnTo>
                  <a:pt x="1865630" y="1106523"/>
                </a:lnTo>
                <a:lnTo>
                  <a:pt x="1870393" y="1110966"/>
                </a:lnTo>
                <a:lnTo>
                  <a:pt x="1874520" y="1115727"/>
                </a:lnTo>
                <a:lnTo>
                  <a:pt x="1878013" y="1121123"/>
                </a:lnTo>
                <a:lnTo>
                  <a:pt x="1880553" y="1126519"/>
                </a:lnTo>
                <a:lnTo>
                  <a:pt x="1882775" y="1132232"/>
                </a:lnTo>
                <a:lnTo>
                  <a:pt x="1884680" y="1137627"/>
                </a:lnTo>
                <a:lnTo>
                  <a:pt x="1885633" y="1143658"/>
                </a:lnTo>
                <a:lnTo>
                  <a:pt x="1885950" y="1149053"/>
                </a:lnTo>
                <a:lnTo>
                  <a:pt x="1885633" y="1155084"/>
                </a:lnTo>
                <a:lnTo>
                  <a:pt x="1884680" y="1160797"/>
                </a:lnTo>
                <a:lnTo>
                  <a:pt x="1882775" y="1166510"/>
                </a:lnTo>
                <a:lnTo>
                  <a:pt x="1880553" y="1171906"/>
                </a:lnTo>
                <a:lnTo>
                  <a:pt x="1878013" y="1177619"/>
                </a:lnTo>
                <a:lnTo>
                  <a:pt x="1874520" y="1182697"/>
                </a:lnTo>
                <a:lnTo>
                  <a:pt x="1870393" y="1187775"/>
                </a:lnTo>
                <a:lnTo>
                  <a:pt x="1865630" y="1192219"/>
                </a:lnTo>
                <a:lnTo>
                  <a:pt x="1860550" y="1196345"/>
                </a:lnTo>
                <a:lnTo>
                  <a:pt x="1855153" y="1200153"/>
                </a:lnTo>
                <a:lnTo>
                  <a:pt x="1849438" y="1203010"/>
                </a:lnTo>
                <a:lnTo>
                  <a:pt x="1843405" y="1205549"/>
                </a:lnTo>
                <a:lnTo>
                  <a:pt x="1836738" y="1207453"/>
                </a:lnTo>
                <a:lnTo>
                  <a:pt x="1830705" y="1208723"/>
                </a:lnTo>
                <a:lnTo>
                  <a:pt x="1824038" y="1209358"/>
                </a:lnTo>
                <a:lnTo>
                  <a:pt x="1817688" y="1209675"/>
                </a:lnTo>
                <a:lnTo>
                  <a:pt x="1811020" y="1209358"/>
                </a:lnTo>
                <a:lnTo>
                  <a:pt x="1804670" y="1208723"/>
                </a:lnTo>
                <a:lnTo>
                  <a:pt x="1798320" y="1207453"/>
                </a:lnTo>
                <a:lnTo>
                  <a:pt x="1792288" y="1205549"/>
                </a:lnTo>
                <a:lnTo>
                  <a:pt x="1785938" y="1203010"/>
                </a:lnTo>
                <a:lnTo>
                  <a:pt x="1780223" y="1200153"/>
                </a:lnTo>
                <a:lnTo>
                  <a:pt x="1774825" y="1196345"/>
                </a:lnTo>
                <a:lnTo>
                  <a:pt x="1769745" y="1192219"/>
                </a:lnTo>
                <a:lnTo>
                  <a:pt x="942657" y="455553"/>
                </a:lnTo>
                <a:lnTo>
                  <a:pt x="116205" y="1192219"/>
                </a:lnTo>
                <a:lnTo>
                  <a:pt x="111125" y="1196345"/>
                </a:lnTo>
                <a:lnTo>
                  <a:pt x="105410" y="1200153"/>
                </a:lnTo>
                <a:lnTo>
                  <a:pt x="99695" y="1203010"/>
                </a:lnTo>
                <a:lnTo>
                  <a:pt x="93662" y="1205549"/>
                </a:lnTo>
                <a:lnTo>
                  <a:pt x="87630" y="1207136"/>
                </a:lnTo>
                <a:lnTo>
                  <a:pt x="80962" y="1208723"/>
                </a:lnTo>
                <a:lnTo>
                  <a:pt x="74930" y="1209358"/>
                </a:lnTo>
                <a:lnTo>
                  <a:pt x="68262" y="1209675"/>
                </a:lnTo>
                <a:lnTo>
                  <a:pt x="61277" y="1209358"/>
                </a:lnTo>
                <a:lnTo>
                  <a:pt x="55245" y="1208723"/>
                </a:lnTo>
                <a:lnTo>
                  <a:pt x="48577" y="1207136"/>
                </a:lnTo>
                <a:lnTo>
                  <a:pt x="42545" y="1205549"/>
                </a:lnTo>
                <a:lnTo>
                  <a:pt x="36195" y="1203010"/>
                </a:lnTo>
                <a:lnTo>
                  <a:pt x="30797" y="1200153"/>
                </a:lnTo>
                <a:lnTo>
                  <a:pt x="25082" y="1196345"/>
                </a:lnTo>
                <a:lnTo>
                  <a:pt x="20002" y="1192219"/>
                </a:lnTo>
                <a:lnTo>
                  <a:pt x="15240" y="1187775"/>
                </a:lnTo>
                <a:lnTo>
                  <a:pt x="11112" y="1182697"/>
                </a:lnTo>
                <a:lnTo>
                  <a:pt x="7937" y="1177619"/>
                </a:lnTo>
                <a:lnTo>
                  <a:pt x="5080" y="1171906"/>
                </a:lnTo>
                <a:lnTo>
                  <a:pt x="2540" y="1166510"/>
                </a:lnTo>
                <a:lnTo>
                  <a:pt x="1270" y="1160797"/>
                </a:lnTo>
                <a:lnTo>
                  <a:pt x="317" y="1155084"/>
                </a:lnTo>
                <a:lnTo>
                  <a:pt x="0" y="1149053"/>
                </a:lnTo>
                <a:lnTo>
                  <a:pt x="317" y="1143658"/>
                </a:lnTo>
                <a:lnTo>
                  <a:pt x="1270" y="1137627"/>
                </a:lnTo>
                <a:lnTo>
                  <a:pt x="2540" y="1131914"/>
                </a:lnTo>
                <a:lnTo>
                  <a:pt x="5080" y="1126201"/>
                </a:lnTo>
                <a:lnTo>
                  <a:pt x="7937" y="1121123"/>
                </a:lnTo>
                <a:lnTo>
                  <a:pt x="11112" y="1115727"/>
                </a:lnTo>
                <a:lnTo>
                  <a:pt x="15240" y="1110966"/>
                </a:lnTo>
                <a:lnTo>
                  <a:pt x="20002" y="1106523"/>
                </a:lnTo>
                <a:lnTo>
                  <a:pt x="942657" y="284162"/>
                </a:lnTo>
                <a:close/>
                <a:moveTo>
                  <a:pt x="1910075" y="217487"/>
                </a:moveTo>
                <a:lnTo>
                  <a:pt x="1929430" y="217487"/>
                </a:lnTo>
                <a:lnTo>
                  <a:pt x="1948785" y="218121"/>
                </a:lnTo>
                <a:lnTo>
                  <a:pt x="1968140" y="219388"/>
                </a:lnTo>
                <a:lnTo>
                  <a:pt x="1986860" y="220973"/>
                </a:lnTo>
                <a:lnTo>
                  <a:pt x="2005898" y="222874"/>
                </a:lnTo>
                <a:lnTo>
                  <a:pt x="2024301" y="225726"/>
                </a:lnTo>
                <a:lnTo>
                  <a:pt x="2043022" y="228578"/>
                </a:lnTo>
                <a:lnTo>
                  <a:pt x="2061425" y="231747"/>
                </a:lnTo>
                <a:lnTo>
                  <a:pt x="2079193" y="235550"/>
                </a:lnTo>
                <a:lnTo>
                  <a:pt x="2097279" y="239669"/>
                </a:lnTo>
                <a:lnTo>
                  <a:pt x="2114413" y="243789"/>
                </a:lnTo>
                <a:lnTo>
                  <a:pt x="2131865" y="248542"/>
                </a:lnTo>
                <a:lnTo>
                  <a:pt x="2148364" y="252979"/>
                </a:lnTo>
                <a:lnTo>
                  <a:pt x="2164546" y="258049"/>
                </a:lnTo>
                <a:lnTo>
                  <a:pt x="2181046" y="263119"/>
                </a:lnTo>
                <a:lnTo>
                  <a:pt x="2196593" y="268189"/>
                </a:lnTo>
                <a:lnTo>
                  <a:pt x="2211506" y="273893"/>
                </a:lnTo>
                <a:lnTo>
                  <a:pt x="2226419" y="278963"/>
                </a:lnTo>
                <a:lnTo>
                  <a:pt x="2240697" y="284667"/>
                </a:lnTo>
                <a:lnTo>
                  <a:pt x="2267668" y="295758"/>
                </a:lnTo>
                <a:lnTo>
                  <a:pt x="2292734" y="306216"/>
                </a:lnTo>
                <a:lnTo>
                  <a:pt x="2315579" y="316673"/>
                </a:lnTo>
                <a:lnTo>
                  <a:pt x="2335886" y="326496"/>
                </a:lnTo>
                <a:lnTo>
                  <a:pt x="2353338" y="335686"/>
                </a:lnTo>
                <a:lnTo>
                  <a:pt x="2368251" y="343608"/>
                </a:lnTo>
                <a:lnTo>
                  <a:pt x="2379991" y="349946"/>
                </a:lnTo>
                <a:lnTo>
                  <a:pt x="2388557" y="355016"/>
                </a:lnTo>
                <a:lnTo>
                  <a:pt x="2395538" y="359136"/>
                </a:lnTo>
                <a:lnTo>
                  <a:pt x="2386971" y="360403"/>
                </a:lnTo>
                <a:lnTo>
                  <a:pt x="2378721" y="361988"/>
                </a:lnTo>
                <a:lnTo>
                  <a:pt x="2370154" y="363572"/>
                </a:lnTo>
                <a:lnTo>
                  <a:pt x="2361587" y="365791"/>
                </a:lnTo>
                <a:lnTo>
                  <a:pt x="2353020" y="368009"/>
                </a:lnTo>
                <a:lnTo>
                  <a:pt x="2345088" y="370544"/>
                </a:lnTo>
                <a:lnTo>
                  <a:pt x="2336521" y="373079"/>
                </a:lnTo>
                <a:lnTo>
                  <a:pt x="2328271" y="375614"/>
                </a:lnTo>
                <a:lnTo>
                  <a:pt x="2320656" y="379100"/>
                </a:lnTo>
                <a:lnTo>
                  <a:pt x="2312406" y="382269"/>
                </a:lnTo>
                <a:lnTo>
                  <a:pt x="2304157" y="385755"/>
                </a:lnTo>
                <a:lnTo>
                  <a:pt x="2296541" y="389557"/>
                </a:lnTo>
                <a:lnTo>
                  <a:pt x="2280677" y="397162"/>
                </a:lnTo>
                <a:lnTo>
                  <a:pt x="2265446" y="405718"/>
                </a:lnTo>
                <a:lnTo>
                  <a:pt x="2250533" y="415225"/>
                </a:lnTo>
                <a:lnTo>
                  <a:pt x="2235303" y="425049"/>
                </a:lnTo>
                <a:lnTo>
                  <a:pt x="2220708" y="435189"/>
                </a:lnTo>
                <a:lnTo>
                  <a:pt x="2206429" y="446280"/>
                </a:lnTo>
                <a:lnTo>
                  <a:pt x="2192468" y="457688"/>
                </a:lnTo>
                <a:lnTo>
                  <a:pt x="2178825" y="469730"/>
                </a:lnTo>
                <a:lnTo>
                  <a:pt x="2164863" y="482088"/>
                </a:lnTo>
                <a:lnTo>
                  <a:pt x="2151854" y="495081"/>
                </a:lnTo>
                <a:lnTo>
                  <a:pt x="2138845" y="508390"/>
                </a:lnTo>
                <a:lnTo>
                  <a:pt x="2126153" y="521699"/>
                </a:lnTo>
                <a:lnTo>
                  <a:pt x="2113779" y="535325"/>
                </a:lnTo>
                <a:lnTo>
                  <a:pt x="2101721" y="549268"/>
                </a:lnTo>
                <a:lnTo>
                  <a:pt x="2089664" y="563528"/>
                </a:lnTo>
                <a:lnTo>
                  <a:pt x="2078242" y="578105"/>
                </a:lnTo>
                <a:lnTo>
                  <a:pt x="2066819" y="592682"/>
                </a:lnTo>
                <a:lnTo>
                  <a:pt x="2055714" y="607259"/>
                </a:lnTo>
                <a:lnTo>
                  <a:pt x="2044926" y="621519"/>
                </a:lnTo>
                <a:lnTo>
                  <a:pt x="2034455" y="636413"/>
                </a:lnTo>
                <a:lnTo>
                  <a:pt x="2024301" y="650989"/>
                </a:lnTo>
                <a:lnTo>
                  <a:pt x="2014782" y="665566"/>
                </a:lnTo>
                <a:lnTo>
                  <a:pt x="1995745" y="694403"/>
                </a:lnTo>
                <a:lnTo>
                  <a:pt x="1977976" y="722289"/>
                </a:lnTo>
                <a:lnTo>
                  <a:pt x="1972582" y="730845"/>
                </a:lnTo>
                <a:lnTo>
                  <a:pt x="1966553" y="739084"/>
                </a:lnTo>
                <a:lnTo>
                  <a:pt x="1960525" y="747006"/>
                </a:lnTo>
                <a:lnTo>
                  <a:pt x="1954179" y="755245"/>
                </a:lnTo>
                <a:lnTo>
                  <a:pt x="1947833" y="762534"/>
                </a:lnTo>
                <a:lnTo>
                  <a:pt x="1940852" y="770139"/>
                </a:lnTo>
                <a:lnTo>
                  <a:pt x="1933872" y="777111"/>
                </a:lnTo>
                <a:lnTo>
                  <a:pt x="1926257" y="784082"/>
                </a:lnTo>
                <a:lnTo>
                  <a:pt x="1918642" y="790737"/>
                </a:lnTo>
                <a:lnTo>
                  <a:pt x="1911027" y="797075"/>
                </a:lnTo>
                <a:lnTo>
                  <a:pt x="1902777" y="803412"/>
                </a:lnTo>
                <a:lnTo>
                  <a:pt x="1894527" y="809116"/>
                </a:lnTo>
                <a:lnTo>
                  <a:pt x="1886277" y="815137"/>
                </a:lnTo>
                <a:lnTo>
                  <a:pt x="1877710" y="820524"/>
                </a:lnTo>
                <a:lnTo>
                  <a:pt x="1868826" y="825911"/>
                </a:lnTo>
                <a:lnTo>
                  <a:pt x="1859625" y="830665"/>
                </a:lnTo>
                <a:lnTo>
                  <a:pt x="1850740" y="835735"/>
                </a:lnTo>
                <a:lnTo>
                  <a:pt x="1841539" y="839854"/>
                </a:lnTo>
                <a:lnTo>
                  <a:pt x="1832020" y="843974"/>
                </a:lnTo>
                <a:lnTo>
                  <a:pt x="1822501" y="848410"/>
                </a:lnTo>
                <a:lnTo>
                  <a:pt x="1812665" y="851896"/>
                </a:lnTo>
                <a:lnTo>
                  <a:pt x="1803146" y="855065"/>
                </a:lnTo>
                <a:lnTo>
                  <a:pt x="1793310" y="858551"/>
                </a:lnTo>
                <a:lnTo>
                  <a:pt x="1783473" y="861403"/>
                </a:lnTo>
                <a:lnTo>
                  <a:pt x="1773320" y="863938"/>
                </a:lnTo>
                <a:lnTo>
                  <a:pt x="1763166" y="866156"/>
                </a:lnTo>
                <a:lnTo>
                  <a:pt x="1753013" y="868374"/>
                </a:lnTo>
                <a:lnTo>
                  <a:pt x="1742542" y="870276"/>
                </a:lnTo>
                <a:lnTo>
                  <a:pt x="1732706" y="871860"/>
                </a:lnTo>
                <a:lnTo>
                  <a:pt x="1722235" y="873128"/>
                </a:lnTo>
                <a:lnTo>
                  <a:pt x="1711764" y="874078"/>
                </a:lnTo>
                <a:lnTo>
                  <a:pt x="1701611" y="874712"/>
                </a:lnTo>
                <a:lnTo>
                  <a:pt x="1548674" y="738450"/>
                </a:lnTo>
                <a:lnTo>
                  <a:pt x="1558510" y="722923"/>
                </a:lnTo>
                <a:lnTo>
                  <a:pt x="1568664" y="707079"/>
                </a:lnTo>
                <a:lnTo>
                  <a:pt x="1578500" y="691234"/>
                </a:lnTo>
                <a:lnTo>
                  <a:pt x="1589288" y="676024"/>
                </a:lnTo>
                <a:lnTo>
                  <a:pt x="1605470" y="653841"/>
                </a:lnTo>
                <a:lnTo>
                  <a:pt x="1622287" y="631976"/>
                </a:lnTo>
                <a:lnTo>
                  <a:pt x="1630854" y="621202"/>
                </a:lnTo>
                <a:lnTo>
                  <a:pt x="1639738" y="610745"/>
                </a:lnTo>
                <a:lnTo>
                  <a:pt x="1648305" y="600604"/>
                </a:lnTo>
                <a:lnTo>
                  <a:pt x="1657507" y="590147"/>
                </a:lnTo>
                <a:lnTo>
                  <a:pt x="1667026" y="580007"/>
                </a:lnTo>
                <a:lnTo>
                  <a:pt x="1676545" y="569866"/>
                </a:lnTo>
                <a:lnTo>
                  <a:pt x="1686063" y="560043"/>
                </a:lnTo>
                <a:lnTo>
                  <a:pt x="1695582" y="550219"/>
                </a:lnTo>
                <a:lnTo>
                  <a:pt x="1705418" y="540396"/>
                </a:lnTo>
                <a:lnTo>
                  <a:pt x="1715572" y="531523"/>
                </a:lnTo>
                <a:lnTo>
                  <a:pt x="1726043" y="522016"/>
                </a:lnTo>
                <a:lnTo>
                  <a:pt x="1736514" y="513143"/>
                </a:lnTo>
                <a:lnTo>
                  <a:pt x="1746984" y="503954"/>
                </a:lnTo>
                <a:lnTo>
                  <a:pt x="1757772" y="495714"/>
                </a:lnTo>
                <a:lnTo>
                  <a:pt x="1768878" y="487158"/>
                </a:lnTo>
                <a:lnTo>
                  <a:pt x="1779983" y="478919"/>
                </a:lnTo>
                <a:lnTo>
                  <a:pt x="1791089" y="470680"/>
                </a:lnTo>
                <a:lnTo>
                  <a:pt x="1802194" y="463075"/>
                </a:lnTo>
                <a:lnTo>
                  <a:pt x="1813934" y="455470"/>
                </a:lnTo>
                <a:lnTo>
                  <a:pt x="1825674" y="448498"/>
                </a:lnTo>
                <a:lnTo>
                  <a:pt x="1838048" y="441210"/>
                </a:lnTo>
                <a:lnTo>
                  <a:pt x="1850106" y="434238"/>
                </a:lnTo>
                <a:lnTo>
                  <a:pt x="1862163" y="427901"/>
                </a:lnTo>
                <a:lnTo>
                  <a:pt x="1874537" y="421563"/>
                </a:lnTo>
                <a:lnTo>
                  <a:pt x="1887229" y="415859"/>
                </a:lnTo>
                <a:lnTo>
                  <a:pt x="1899921" y="409838"/>
                </a:lnTo>
                <a:lnTo>
                  <a:pt x="1912613" y="404451"/>
                </a:lnTo>
                <a:lnTo>
                  <a:pt x="1925622" y="399381"/>
                </a:lnTo>
                <a:lnTo>
                  <a:pt x="1938631" y="394627"/>
                </a:lnTo>
                <a:lnTo>
                  <a:pt x="1951958" y="390191"/>
                </a:lnTo>
                <a:lnTo>
                  <a:pt x="1965284" y="385755"/>
                </a:lnTo>
                <a:lnTo>
                  <a:pt x="1978928" y="382269"/>
                </a:lnTo>
                <a:lnTo>
                  <a:pt x="1992572" y="378783"/>
                </a:lnTo>
                <a:lnTo>
                  <a:pt x="2006215" y="375297"/>
                </a:lnTo>
                <a:lnTo>
                  <a:pt x="2019859" y="372445"/>
                </a:lnTo>
                <a:lnTo>
                  <a:pt x="2033820" y="369910"/>
                </a:lnTo>
                <a:lnTo>
                  <a:pt x="2047781" y="368009"/>
                </a:lnTo>
                <a:lnTo>
                  <a:pt x="2062059" y="366107"/>
                </a:lnTo>
                <a:lnTo>
                  <a:pt x="2076021" y="364206"/>
                </a:lnTo>
                <a:lnTo>
                  <a:pt x="2089981" y="362938"/>
                </a:lnTo>
                <a:lnTo>
                  <a:pt x="2104260" y="362305"/>
                </a:lnTo>
                <a:lnTo>
                  <a:pt x="2118538" y="361671"/>
                </a:lnTo>
                <a:lnTo>
                  <a:pt x="2132817" y="361354"/>
                </a:lnTo>
                <a:lnTo>
                  <a:pt x="2147095" y="361671"/>
                </a:lnTo>
                <a:lnTo>
                  <a:pt x="2133134" y="359770"/>
                </a:lnTo>
                <a:lnTo>
                  <a:pt x="2118538" y="358502"/>
                </a:lnTo>
                <a:lnTo>
                  <a:pt x="2104260" y="357235"/>
                </a:lnTo>
                <a:lnTo>
                  <a:pt x="2089981" y="356601"/>
                </a:lnTo>
                <a:lnTo>
                  <a:pt x="2075703" y="355967"/>
                </a:lnTo>
                <a:lnTo>
                  <a:pt x="2061425" y="355967"/>
                </a:lnTo>
                <a:lnTo>
                  <a:pt x="2046829" y="355967"/>
                </a:lnTo>
                <a:lnTo>
                  <a:pt x="2032234" y="356601"/>
                </a:lnTo>
                <a:lnTo>
                  <a:pt x="2017955" y="357552"/>
                </a:lnTo>
                <a:lnTo>
                  <a:pt x="2003677" y="358819"/>
                </a:lnTo>
                <a:lnTo>
                  <a:pt x="1989081" y="360403"/>
                </a:lnTo>
                <a:lnTo>
                  <a:pt x="1974803" y="362305"/>
                </a:lnTo>
                <a:lnTo>
                  <a:pt x="1960525" y="364523"/>
                </a:lnTo>
                <a:lnTo>
                  <a:pt x="1946246" y="367375"/>
                </a:lnTo>
                <a:lnTo>
                  <a:pt x="1931968" y="370227"/>
                </a:lnTo>
                <a:lnTo>
                  <a:pt x="1917373" y="373713"/>
                </a:lnTo>
                <a:lnTo>
                  <a:pt x="1903411" y="377515"/>
                </a:lnTo>
                <a:lnTo>
                  <a:pt x="1889450" y="381318"/>
                </a:lnTo>
                <a:lnTo>
                  <a:pt x="1875489" y="385755"/>
                </a:lnTo>
                <a:lnTo>
                  <a:pt x="1861528" y="390508"/>
                </a:lnTo>
                <a:lnTo>
                  <a:pt x="1847567" y="395578"/>
                </a:lnTo>
                <a:lnTo>
                  <a:pt x="1833924" y="400965"/>
                </a:lnTo>
                <a:lnTo>
                  <a:pt x="1820280" y="406669"/>
                </a:lnTo>
                <a:lnTo>
                  <a:pt x="1806953" y="412690"/>
                </a:lnTo>
                <a:lnTo>
                  <a:pt x="1793627" y="418711"/>
                </a:lnTo>
                <a:lnTo>
                  <a:pt x="1780618" y="425366"/>
                </a:lnTo>
                <a:lnTo>
                  <a:pt x="1766974" y="432020"/>
                </a:lnTo>
                <a:lnTo>
                  <a:pt x="1754282" y="438992"/>
                </a:lnTo>
                <a:lnTo>
                  <a:pt x="1741273" y="446280"/>
                </a:lnTo>
                <a:lnTo>
                  <a:pt x="1728898" y="453885"/>
                </a:lnTo>
                <a:lnTo>
                  <a:pt x="1716207" y="461808"/>
                </a:lnTo>
                <a:lnTo>
                  <a:pt x="1703832" y="469730"/>
                </a:lnTo>
                <a:lnTo>
                  <a:pt x="1691775" y="478286"/>
                </a:lnTo>
                <a:lnTo>
                  <a:pt x="1679717" y="486842"/>
                </a:lnTo>
                <a:lnTo>
                  <a:pt x="1667660" y="495398"/>
                </a:lnTo>
                <a:lnTo>
                  <a:pt x="1655920" y="504270"/>
                </a:lnTo>
                <a:lnTo>
                  <a:pt x="1644180" y="513460"/>
                </a:lnTo>
                <a:lnTo>
                  <a:pt x="1632758" y="522967"/>
                </a:lnTo>
                <a:lnTo>
                  <a:pt x="1621335" y="532473"/>
                </a:lnTo>
                <a:lnTo>
                  <a:pt x="1610230" y="542297"/>
                </a:lnTo>
                <a:lnTo>
                  <a:pt x="1599124" y="551804"/>
                </a:lnTo>
                <a:lnTo>
                  <a:pt x="1588336" y="561944"/>
                </a:lnTo>
                <a:lnTo>
                  <a:pt x="1577548" y="572084"/>
                </a:lnTo>
                <a:lnTo>
                  <a:pt x="1566760" y="582542"/>
                </a:lnTo>
                <a:lnTo>
                  <a:pt x="1556606" y="592999"/>
                </a:lnTo>
                <a:lnTo>
                  <a:pt x="1546136" y="603773"/>
                </a:lnTo>
                <a:lnTo>
                  <a:pt x="1535982" y="614547"/>
                </a:lnTo>
                <a:lnTo>
                  <a:pt x="1526146" y="625638"/>
                </a:lnTo>
                <a:lnTo>
                  <a:pt x="1514406" y="638631"/>
                </a:lnTo>
                <a:lnTo>
                  <a:pt x="1503301" y="651623"/>
                </a:lnTo>
                <a:lnTo>
                  <a:pt x="1492195" y="664932"/>
                </a:lnTo>
                <a:lnTo>
                  <a:pt x="1481407" y="678559"/>
                </a:lnTo>
                <a:lnTo>
                  <a:pt x="1406525" y="612012"/>
                </a:lnTo>
                <a:lnTo>
                  <a:pt x="1407160" y="604407"/>
                </a:lnTo>
                <a:lnTo>
                  <a:pt x="1408112" y="596802"/>
                </a:lnTo>
                <a:lnTo>
                  <a:pt x="1409381" y="589196"/>
                </a:lnTo>
                <a:lnTo>
                  <a:pt x="1410967" y="581274"/>
                </a:lnTo>
                <a:lnTo>
                  <a:pt x="1412554" y="573352"/>
                </a:lnTo>
                <a:lnTo>
                  <a:pt x="1415092" y="565430"/>
                </a:lnTo>
                <a:lnTo>
                  <a:pt x="1417313" y="557191"/>
                </a:lnTo>
                <a:lnTo>
                  <a:pt x="1420169" y="548952"/>
                </a:lnTo>
                <a:lnTo>
                  <a:pt x="1423025" y="540396"/>
                </a:lnTo>
                <a:lnTo>
                  <a:pt x="1426198" y="532157"/>
                </a:lnTo>
                <a:lnTo>
                  <a:pt x="1430322" y="523601"/>
                </a:lnTo>
                <a:lnTo>
                  <a:pt x="1434130" y="514728"/>
                </a:lnTo>
                <a:lnTo>
                  <a:pt x="1438572" y="505855"/>
                </a:lnTo>
                <a:lnTo>
                  <a:pt x="1443332" y="497299"/>
                </a:lnTo>
                <a:lnTo>
                  <a:pt x="1448408" y="488109"/>
                </a:lnTo>
                <a:lnTo>
                  <a:pt x="1453802" y="478919"/>
                </a:lnTo>
                <a:lnTo>
                  <a:pt x="1461100" y="467195"/>
                </a:lnTo>
                <a:lnTo>
                  <a:pt x="1469033" y="455787"/>
                </a:lnTo>
                <a:lnTo>
                  <a:pt x="1476648" y="444696"/>
                </a:lnTo>
                <a:lnTo>
                  <a:pt x="1484263" y="433921"/>
                </a:lnTo>
                <a:lnTo>
                  <a:pt x="1492195" y="423464"/>
                </a:lnTo>
                <a:lnTo>
                  <a:pt x="1500128" y="413641"/>
                </a:lnTo>
                <a:lnTo>
                  <a:pt x="1508060" y="403817"/>
                </a:lnTo>
                <a:lnTo>
                  <a:pt x="1516310" y="393994"/>
                </a:lnTo>
                <a:lnTo>
                  <a:pt x="1524877" y="384804"/>
                </a:lnTo>
                <a:lnTo>
                  <a:pt x="1533127" y="375614"/>
                </a:lnTo>
                <a:lnTo>
                  <a:pt x="1541376" y="367375"/>
                </a:lnTo>
                <a:lnTo>
                  <a:pt x="1549943" y="358819"/>
                </a:lnTo>
                <a:lnTo>
                  <a:pt x="1558828" y="350580"/>
                </a:lnTo>
                <a:lnTo>
                  <a:pt x="1567077" y="342975"/>
                </a:lnTo>
                <a:lnTo>
                  <a:pt x="1575962" y="335369"/>
                </a:lnTo>
                <a:lnTo>
                  <a:pt x="1584846" y="328081"/>
                </a:lnTo>
                <a:lnTo>
                  <a:pt x="1594047" y="321109"/>
                </a:lnTo>
                <a:lnTo>
                  <a:pt x="1602932" y="314455"/>
                </a:lnTo>
                <a:lnTo>
                  <a:pt x="1611816" y="308117"/>
                </a:lnTo>
                <a:lnTo>
                  <a:pt x="1621018" y="301779"/>
                </a:lnTo>
                <a:lnTo>
                  <a:pt x="1630219" y="296075"/>
                </a:lnTo>
                <a:lnTo>
                  <a:pt x="1639421" y="290054"/>
                </a:lnTo>
                <a:lnTo>
                  <a:pt x="1648622" y="284667"/>
                </a:lnTo>
                <a:lnTo>
                  <a:pt x="1657824" y="279280"/>
                </a:lnTo>
                <a:lnTo>
                  <a:pt x="1667343" y="274527"/>
                </a:lnTo>
                <a:lnTo>
                  <a:pt x="1676862" y="269457"/>
                </a:lnTo>
                <a:lnTo>
                  <a:pt x="1686381" y="265337"/>
                </a:lnTo>
                <a:lnTo>
                  <a:pt x="1695582" y="261218"/>
                </a:lnTo>
                <a:lnTo>
                  <a:pt x="1705101" y="256781"/>
                </a:lnTo>
                <a:lnTo>
                  <a:pt x="1714937" y="252979"/>
                </a:lnTo>
                <a:lnTo>
                  <a:pt x="1724456" y="249493"/>
                </a:lnTo>
                <a:lnTo>
                  <a:pt x="1734292" y="246007"/>
                </a:lnTo>
                <a:lnTo>
                  <a:pt x="1743494" y="242838"/>
                </a:lnTo>
                <a:lnTo>
                  <a:pt x="1753330" y="239986"/>
                </a:lnTo>
                <a:lnTo>
                  <a:pt x="1763166" y="237134"/>
                </a:lnTo>
                <a:lnTo>
                  <a:pt x="1773003" y="234599"/>
                </a:lnTo>
                <a:lnTo>
                  <a:pt x="1792675" y="230163"/>
                </a:lnTo>
                <a:lnTo>
                  <a:pt x="1812030" y="226360"/>
                </a:lnTo>
                <a:lnTo>
                  <a:pt x="1831702" y="222874"/>
                </a:lnTo>
                <a:lnTo>
                  <a:pt x="1851375" y="220656"/>
                </a:lnTo>
                <a:lnTo>
                  <a:pt x="1870730" y="219072"/>
                </a:lnTo>
                <a:lnTo>
                  <a:pt x="1890402" y="217804"/>
                </a:lnTo>
                <a:lnTo>
                  <a:pt x="1910075" y="217487"/>
                </a:lnTo>
                <a:close/>
                <a:moveTo>
                  <a:pt x="1112837" y="0"/>
                </a:moveTo>
                <a:lnTo>
                  <a:pt x="1116656" y="634"/>
                </a:lnTo>
                <a:lnTo>
                  <a:pt x="1128112" y="2854"/>
                </a:lnTo>
                <a:lnTo>
                  <a:pt x="1146570" y="6660"/>
                </a:lnTo>
                <a:lnTo>
                  <a:pt x="1157708" y="9197"/>
                </a:lnTo>
                <a:lnTo>
                  <a:pt x="1170119" y="12369"/>
                </a:lnTo>
                <a:lnTo>
                  <a:pt x="1183485" y="16175"/>
                </a:lnTo>
                <a:lnTo>
                  <a:pt x="1198124" y="20298"/>
                </a:lnTo>
                <a:lnTo>
                  <a:pt x="1213399" y="25372"/>
                </a:lnTo>
                <a:lnTo>
                  <a:pt x="1229629" y="30763"/>
                </a:lnTo>
                <a:lnTo>
                  <a:pt x="1246495" y="37106"/>
                </a:lnTo>
                <a:lnTo>
                  <a:pt x="1263998" y="43767"/>
                </a:lnTo>
                <a:lnTo>
                  <a:pt x="1281501" y="51378"/>
                </a:lnTo>
                <a:lnTo>
                  <a:pt x="1299640" y="59307"/>
                </a:lnTo>
                <a:lnTo>
                  <a:pt x="1317780" y="68504"/>
                </a:lnTo>
                <a:lnTo>
                  <a:pt x="1336237" y="78653"/>
                </a:lnTo>
                <a:lnTo>
                  <a:pt x="1345148" y="84045"/>
                </a:lnTo>
                <a:lnTo>
                  <a:pt x="1354058" y="89436"/>
                </a:lnTo>
                <a:lnTo>
                  <a:pt x="1363287" y="95462"/>
                </a:lnTo>
                <a:lnTo>
                  <a:pt x="1372198" y="101171"/>
                </a:lnTo>
                <a:lnTo>
                  <a:pt x="1381108" y="107514"/>
                </a:lnTo>
                <a:lnTo>
                  <a:pt x="1389701" y="113540"/>
                </a:lnTo>
                <a:lnTo>
                  <a:pt x="1398293" y="120517"/>
                </a:lnTo>
                <a:lnTo>
                  <a:pt x="1406886" y="127177"/>
                </a:lnTo>
                <a:lnTo>
                  <a:pt x="1415160" y="134471"/>
                </a:lnTo>
                <a:lnTo>
                  <a:pt x="1423116" y="141449"/>
                </a:lnTo>
                <a:lnTo>
                  <a:pt x="1431390" y="149377"/>
                </a:lnTo>
                <a:lnTo>
                  <a:pt x="1439346" y="157306"/>
                </a:lnTo>
                <a:lnTo>
                  <a:pt x="1446665" y="165552"/>
                </a:lnTo>
                <a:lnTo>
                  <a:pt x="1454303" y="173798"/>
                </a:lnTo>
                <a:lnTo>
                  <a:pt x="1461304" y="182361"/>
                </a:lnTo>
                <a:lnTo>
                  <a:pt x="1468305" y="191241"/>
                </a:lnTo>
                <a:lnTo>
                  <a:pt x="1474988" y="200756"/>
                </a:lnTo>
                <a:lnTo>
                  <a:pt x="1481034" y="209953"/>
                </a:lnTo>
                <a:lnTo>
                  <a:pt x="1487399" y="219785"/>
                </a:lnTo>
                <a:lnTo>
                  <a:pt x="1492809" y="229616"/>
                </a:lnTo>
                <a:lnTo>
                  <a:pt x="1498537" y="240082"/>
                </a:lnTo>
                <a:lnTo>
                  <a:pt x="1503311" y="250865"/>
                </a:lnTo>
                <a:lnTo>
                  <a:pt x="1508084" y="261648"/>
                </a:lnTo>
                <a:lnTo>
                  <a:pt x="1512540" y="273066"/>
                </a:lnTo>
                <a:lnTo>
                  <a:pt x="1516358" y="284483"/>
                </a:lnTo>
                <a:lnTo>
                  <a:pt x="1519859" y="296218"/>
                </a:lnTo>
                <a:lnTo>
                  <a:pt x="1523041" y="308269"/>
                </a:lnTo>
                <a:lnTo>
                  <a:pt x="1525587" y="320955"/>
                </a:lnTo>
                <a:lnTo>
                  <a:pt x="1512540" y="333641"/>
                </a:lnTo>
                <a:lnTo>
                  <a:pt x="1499492" y="346645"/>
                </a:lnTo>
                <a:lnTo>
                  <a:pt x="1486763" y="360599"/>
                </a:lnTo>
                <a:lnTo>
                  <a:pt x="1474351" y="374554"/>
                </a:lnTo>
                <a:lnTo>
                  <a:pt x="1462259" y="389777"/>
                </a:lnTo>
                <a:lnTo>
                  <a:pt x="1450484" y="405000"/>
                </a:lnTo>
                <a:lnTo>
                  <a:pt x="1439027" y="420540"/>
                </a:lnTo>
                <a:lnTo>
                  <a:pt x="1427889" y="437032"/>
                </a:lnTo>
                <a:lnTo>
                  <a:pt x="1426616" y="424346"/>
                </a:lnTo>
                <a:lnTo>
                  <a:pt x="1424389" y="411343"/>
                </a:lnTo>
                <a:lnTo>
                  <a:pt x="1422479" y="398340"/>
                </a:lnTo>
                <a:lnTo>
                  <a:pt x="1420252" y="385654"/>
                </a:lnTo>
                <a:lnTo>
                  <a:pt x="1417706" y="373285"/>
                </a:lnTo>
                <a:lnTo>
                  <a:pt x="1414842" y="360599"/>
                </a:lnTo>
                <a:lnTo>
                  <a:pt x="1411341" y="348230"/>
                </a:lnTo>
                <a:lnTo>
                  <a:pt x="1408159" y="335544"/>
                </a:lnTo>
                <a:lnTo>
                  <a:pt x="1402112" y="317467"/>
                </a:lnTo>
                <a:lnTo>
                  <a:pt x="1396065" y="299706"/>
                </a:lnTo>
                <a:lnTo>
                  <a:pt x="1388746" y="281946"/>
                </a:lnTo>
                <a:lnTo>
                  <a:pt x="1384927" y="273700"/>
                </a:lnTo>
                <a:lnTo>
                  <a:pt x="1381108" y="265137"/>
                </a:lnTo>
                <a:lnTo>
                  <a:pt x="1376653" y="256574"/>
                </a:lnTo>
                <a:lnTo>
                  <a:pt x="1372516" y="248328"/>
                </a:lnTo>
                <a:lnTo>
                  <a:pt x="1368061" y="240082"/>
                </a:lnTo>
                <a:lnTo>
                  <a:pt x="1363287" y="231836"/>
                </a:lnTo>
                <a:lnTo>
                  <a:pt x="1358514" y="223591"/>
                </a:lnTo>
                <a:lnTo>
                  <a:pt x="1353104" y="215979"/>
                </a:lnTo>
                <a:lnTo>
                  <a:pt x="1348012" y="208050"/>
                </a:lnTo>
                <a:lnTo>
                  <a:pt x="1342284" y="200121"/>
                </a:lnTo>
                <a:lnTo>
                  <a:pt x="1336874" y="192827"/>
                </a:lnTo>
                <a:lnTo>
                  <a:pt x="1330827" y="185215"/>
                </a:lnTo>
                <a:lnTo>
                  <a:pt x="1325099" y="178238"/>
                </a:lnTo>
                <a:lnTo>
                  <a:pt x="1319053" y="171261"/>
                </a:lnTo>
                <a:lnTo>
                  <a:pt x="1312688" y="164284"/>
                </a:lnTo>
                <a:lnTo>
                  <a:pt x="1306323" y="157623"/>
                </a:lnTo>
                <a:lnTo>
                  <a:pt x="1299640" y="150963"/>
                </a:lnTo>
                <a:lnTo>
                  <a:pt x="1292957" y="144620"/>
                </a:lnTo>
                <a:lnTo>
                  <a:pt x="1286274" y="138277"/>
                </a:lnTo>
                <a:lnTo>
                  <a:pt x="1278955" y="132251"/>
                </a:lnTo>
                <a:lnTo>
                  <a:pt x="1271636" y="126225"/>
                </a:lnTo>
                <a:lnTo>
                  <a:pt x="1264635" y="120834"/>
                </a:lnTo>
                <a:lnTo>
                  <a:pt x="1257315" y="115125"/>
                </a:lnTo>
                <a:lnTo>
                  <a:pt x="1249996" y="110051"/>
                </a:lnTo>
                <a:lnTo>
                  <a:pt x="1242040" y="104659"/>
                </a:lnTo>
                <a:lnTo>
                  <a:pt x="1234402" y="99902"/>
                </a:lnTo>
                <a:lnTo>
                  <a:pt x="1241403" y="105611"/>
                </a:lnTo>
                <a:lnTo>
                  <a:pt x="1248086" y="111637"/>
                </a:lnTo>
                <a:lnTo>
                  <a:pt x="1255088" y="117663"/>
                </a:lnTo>
                <a:lnTo>
                  <a:pt x="1262089" y="124006"/>
                </a:lnTo>
                <a:lnTo>
                  <a:pt x="1268135" y="130666"/>
                </a:lnTo>
                <a:lnTo>
                  <a:pt x="1274818" y="137009"/>
                </a:lnTo>
                <a:lnTo>
                  <a:pt x="1280546" y="143986"/>
                </a:lnTo>
                <a:lnTo>
                  <a:pt x="1286911" y="150646"/>
                </a:lnTo>
                <a:lnTo>
                  <a:pt x="1292321" y="157623"/>
                </a:lnTo>
                <a:lnTo>
                  <a:pt x="1298367" y="164601"/>
                </a:lnTo>
                <a:lnTo>
                  <a:pt x="1303459" y="171895"/>
                </a:lnTo>
                <a:lnTo>
                  <a:pt x="1308869" y="179190"/>
                </a:lnTo>
                <a:lnTo>
                  <a:pt x="1313961" y="186484"/>
                </a:lnTo>
                <a:lnTo>
                  <a:pt x="1318734" y="194095"/>
                </a:lnTo>
                <a:lnTo>
                  <a:pt x="1323508" y="202024"/>
                </a:lnTo>
                <a:lnTo>
                  <a:pt x="1327963" y="209636"/>
                </a:lnTo>
                <a:lnTo>
                  <a:pt x="1332418" y="217565"/>
                </a:lnTo>
                <a:lnTo>
                  <a:pt x="1336237" y="225493"/>
                </a:lnTo>
                <a:lnTo>
                  <a:pt x="1340056" y="233422"/>
                </a:lnTo>
                <a:lnTo>
                  <a:pt x="1344193" y="241668"/>
                </a:lnTo>
                <a:lnTo>
                  <a:pt x="1347376" y="249914"/>
                </a:lnTo>
                <a:lnTo>
                  <a:pt x="1350558" y="257843"/>
                </a:lnTo>
                <a:lnTo>
                  <a:pt x="1356923" y="274969"/>
                </a:lnTo>
                <a:lnTo>
                  <a:pt x="1362333" y="291778"/>
                </a:lnTo>
                <a:lnTo>
                  <a:pt x="1366788" y="308904"/>
                </a:lnTo>
                <a:lnTo>
                  <a:pt x="1370925" y="326030"/>
                </a:lnTo>
                <a:lnTo>
                  <a:pt x="1374107" y="343790"/>
                </a:lnTo>
                <a:lnTo>
                  <a:pt x="1376653" y="360916"/>
                </a:lnTo>
                <a:lnTo>
                  <a:pt x="1378562" y="378677"/>
                </a:lnTo>
                <a:lnTo>
                  <a:pt x="1380472" y="396120"/>
                </a:lnTo>
                <a:lnTo>
                  <a:pt x="1381108" y="413880"/>
                </a:lnTo>
                <a:lnTo>
                  <a:pt x="1381427" y="431641"/>
                </a:lnTo>
                <a:lnTo>
                  <a:pt x="1381108" y="449401"/>
                </a:lnTo>
                <a:lnTo>
                  <a:pt x="1380472" y="466844"/>
                </a:lnTo>
                <a:lnTo>
                  <a:pt x="1378881" y="484605"/>
                </a:lnTo>
                <a:lnTo>
                  <a:pt x="1377290" y="502048"/>
                </a:lnTo>
                <a:lnTo>
                  <a:pt x="1375380" y="519491"/>
                </a:lnTo>
                <a:lnTo>
                  <a:pt x="1372516" y="536934"/>
                </a:lnTo>
                <a:lnTo>
                  <a:pt x="1369652" y="554378"/>
                </a:lnTo>
                <a:lnTo>
                  <a:pt x="1367106" y="564843"/>
                </a:lnTo>
                <a:lnTo>
                  <a:pt x="1364878" y="574675"/>
                </a:lnTo>
                <a:lnTo>
                  <a:pt x="1334646" y="547717"/>
                </a:lnTo>
                <a:lnTo>
                  <a:pt x="1168210" y="399609"/>
                </a:lnTo>
                <a:lnTo>
                  <a:pt x="1166618" y="387557"/>
                </a:lnTo>
                <a:lnTo>
                  <a:pt x="1166300" y="375188"/>
                </a:lnTo>
                <a:lnTo>
                  <a:pt x="1166618" y="369479"/>
                </a:lnTo>
                <a:lnTo>
                  <a:pt x="1166937" y="363136"/>
                </a:lnTo>
                <a:lnTo>
                  <a:pt x="1167573" y="357110"/>
                </a:lnTo>
                <a:lnTo>
                  <a:pt x="1168528" y="350767"/>
                </a:lnTo>
                <a:lnTo>
                  <a:pt x="1171074" y="330153"/>
                </a:lnTo>
                <a:lnTo>
                  <a:pt x="1173620" y="308269"/>
                </a:lnTo>
                <a:lnTo>
                  <a:pt x="1175847" y="285435"/>
                </a:lnTo>
                <a:lnTo>
                  <a:pt x="1177438" y="262283"/>
                </a:lnTo>
                <a:lnTo>
                  <a:pt x="1178393" y="238814"/>
                </a:lnTo>
                <a:lnTo>
                  <a:pt x="1178711" y="227079"/>
                </a:lnTo>
                <a:lnTo>
                  <a:pt x="1178711" y="215027"/>
                </a:lnTo>
                <a:lnTo>
                  <a:pt x="1178393" y="203293"/>
                </a:lnTo>
                <a:lnTo>
                  <a:pt x="1178075" y="191241"/>
                </a:lnTo>
                <a:lnTo>
                  <a:pt x="1177438" y="179507"/>
                </a:lnTo>
                <a:lnTo>
                  <a:pt x="1176484" y="167772"/>
                </a:lnTo>
                <a:lnTo>
                  <a:pt x="1175211" y="155720"/>
                </a:lnTo>
                <a:lnTo>
                  <a:pt x="1173938" y="144303"/>
                </a:lnTo>
                <a:lnTo>
                  <a:pt x="1172028" y="132568"/>
                </a:lnTo>
                <a:lnTo>
                  <a:pt x="1169801" y="121151"/>
                </a:lnTo>
                <a:lnTo>
                  <a:pt x="1167573" y="109734"/>
                </a:lnTo>
                <a:lnTo>
                  <a:pt x="1164391" y="98633"/>
                </a:lnTo>
                <a:lnTo>
                  <a:pt x="1161208" y="87533"/>
                </a:lnTo>
                <a:lnTo>
                  <a:pt x="1157708" y="76750"/>
                </a:lnTo>
                <a:lnTo>
                  <a:pt x="1153571" y="66284"/>
                </a:lnTo>
                <a:lnTo>
                  <a:pt x="1149115" y="55818"/>
                </a:lnTo>
                <a:lnTo>
                  <a:pt x="1144342" y="45670"/>
                </a:lnTo>
                <a:lnTo>
                  <a:pt x="1138932" y="35838"/>
                </a:lnTo>
                <a:lnTo>
                  <a:pt x="1133204" y="26641"/>
                </a:lnTo>
                <a:lnTo>
                  <a:pt x="1126839" y="17443"/>
                </a:lnTo>
                <a:lnTo>
                  <a:pt x="1119838" y="8563"/>
                </a:lnTo>
                <a:lnTo>
                  <a:pt x="11128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8" name="MH_Other_11"/>
          <p:cNvSpPr/>
          <p:nvPr/>
        </p:nvSpPr>
        <p:spPr bwMode="auto">
          <a:xfrm>
            <a:off x="4314826" y="1741029"/>
            <a:ext cx="459581" cy="459581"/>
          </a:xfrm>
          <a:custGeom>
            <a:avLst/>
            <a:gdLst>
              <a:gd name="T0" fmla="*/ 883582 w 2298700"/>
              <a:gd name="T1" fmla="*/ 1295872 h 2298700"/>
              <a:gd name="T2" fmla="*/ 899660 w 2298700"/>
              <a:gd name="T3" fmla="*/ 1824434 h 2298700"/>
              <a:gd name="T4" fmla="*/ 870674 w 2298700"/>
              <a:gd name="T5" fmla="*/ 1867800 h 2298700"/>
              <a:gd name="T6" fmla="*/ 472571 w 2298700"/>
              <a:gd name="T7" fmla="*/ 1870524 h 2298700"/>
              <a:gd name="T8" fmla="*/ 439282 w 2298700"/>
              <a:gd name="T9" fmla="*/ 1829883 h 2298700"/>
              <a:gd name="T10" fmla="*/ 450831 w 2298700"/>
              <a:gd name="T11" fmla="*/ 1299959 h 2298700"/>
              <a:gd name="T12" fmla="*/ 1168971 w 2298700"/>
              <a:gd name="T13" fmla="*/ 903287 h 2298700"/>
              <a:gd name="T14" fmla="*/ 1561900 w 2298700"/>
              <a:gd name="T15" fmla="*/ 923717 h 2298700"/>
              <a:gd name="T16" fmla="*/ 1573443 w 2298700"/>
              <a:gd name="T17" fmla="*/ 1829892 h 2298700"/>
              <a:gd name="T18" fmla="*/ 1540624 w 2298700"/>
              <a:gd name="T19" fmla="*/ 1870524 h 2298700"/>
              <a:gd name="T20" fmla="*/ 1142262 w 2298700"/>
              <a:gd name="T21" fmla="*/ 1867800 h 2298700"/>
              <a:gd name="T22" fmla="*/ 1113291 w 2298700"/>
              <a:gd name="T23" fmla="*/ 1824444 h 2298700"/>
              <a:gd name="T24" fmla="*/ 1129361 w 2298700"/>
              <a:gd name="T25" fmla="*/ 919404 h 2298700"/>
              <a:gd name="T26" fmla="*/ 2191940 w 2298700"/>
              <a:gd name="T27" fmla="*/ 450850 h 2298700"/>
              <a:gd name="T28" fmla="*/ 2238385 w 2298700"/>
              <a:gd name="T29" fmla="*/ 475582 h 2298700"/>
              <a:gd name="T30" fmla="*/ 2245636 w 2298700"/>
              <a:gd name="T31" fmla="*/ 1835358 h 2298700"/>
              <a:gd name="T32" fmla="*/ 2208706 w 2298700"/>
              <a:gd name="T33" fmla="*/ 1872115 h 2298700"/>
              <a:gd name="T34" fmla="*/ 1810633 w 2298700"/>
              <a:gd name="T35" fmla="*/ 1865309 h 2298700"/>
              <a:gd name="T36" fmla="*/ 1785938 w 2298700"/>
              <a:gd name="T37" fmla="*/ 1818568 h 2298700"/>
              <a:gd name="T38" fmla="*/ 1806329 w 2298700"/>
              <a:gd name="T39" fmla="*/ 463556 h 2298700"/>
              <a:gd name="T40" fmla="*/ 1464870 w 2298700"/>
              <a:gd name="T41" fmla="*/ 38100 h 2298700"/>
              <a:gd name="T42" fmla="*/ 1493876 w 2298700"/>
              <a:gd name="T43" fmla="*/ 48317 h 2298700"/>
              <a:gd name="T44" fmla="*/ 1512005 w 2298700"/>
              <a:gd name="T45" fmla="*/ 72609 h 2298700"/>
              <a:gd name="T46" fmla="*/ 1540105 w 2298700"/>
              <a:gd name="T47" fmla="*/ 509198 h 2298700"/>
              <a:gd name="T48" fmla="*/ 1503847 w 2298700"/>
              <a:gd name="T49" fmla="*/ 543253 h 2298700"/>
              <a:gd name="T50" fmla="*/ 1459205 w 2298700"/>
              <a:gd name="T51" fmla="*/ 535761 h 2298700"/>
              <a:gd name="T52" fmla="*/ 1437677 w 2298700"/>
              <a:gd name="T53" fmla="*/ 503749 h 2298700"/>
              <a:gd name="T54" fmla="*/ 1348845 w 2298700"/>
              <a:gd name="T55" fmla="*/ 357311 h 2298700"/>
              <a:gd name="T56" fmla="*/ 1214465 w 2298700"/>
              <a:gd name="T57" fmla="*/ 507608 h 2298700"/>
              <a:gd name="T58" fmla="*/ 1010062 w 2298700"/>
              <a:gd name="T59" fmla="*/ 669711 h 2298700"/>
              <a:gd name="T60" fmla="*/ 834212 w 2298700"/>
              <a:gd name="T61" fmla="*/ 763477 h 2298700"/>
              <a:gd name="T62" fmla="*/ 682609 w 2298700"/>
              <a:gd name="T63" fmla="*/ 817965 h 2298700"/>
              <a:gd name="T64" fmla="*/ 523528 w 2298700"/>
              <a:gd name="T65" fmla="*/ 852928 h 2298700"/>
              <a:gd name="T66" fmla="*/ 404104 w 2298700"/>
              <a:gd name="T67" fmla="*/ 862464 h 2298700"/>
              <a:gd name="T68" fmla="*/ 374191 w 2298700"/>
              <a:gd name="T69" fmla="*/ 838852 h 2298700"/>
              <a:gd name="T70" fmla="*/ 369206 w 2298700"/>
              <a:gd name="T71" fmla="*/ 795034 h 2298700"/>
              <a:gd name="T72" fmla="*/ 405237 w 2298700"/>
              <a:gd name="T73" fmla="*/ 760071 h 2298700"/>
              <a:gd name="T74" fmla="*/ 535765 w 2298700"/>
              <a:gd name="T75" fmla="*/ 742589 h 2298700"/>
              <a:gd name="T76" fmla="*/ 679890 w 2298700"/>
              <a:gd name="T77" fmla="*/ 706945 h 2298700"/>
              <a:gd name="T78" fmla="*/ 816536 w 2298700"/>
              <a:gd name="T79" fmla="*/ 654273 h 2298700"/>
              <a:gd name="T80" fmla="*/ 989667 w 2298700"/>
              <a:gd name="T81" fmla="*/ 554832 h 2298700"/>
              <a:gd name="T82" fmla="*/ 1171862 w 2298700"/>
              <a:gd name="T83" fmla="*/ 398859 h 2298700"/>
              <a:gd name="T84" fmla="*/ 1282675 w 2298700"/>
              <a:gd name="T85" fmla="*/ 267178 h 2298700"/>
              <a:gd name="T86" fmla="*/ 1087110 w 2298700"/>
              <a:gd name="T87" fmla="*/ 283979 h 2298700"/>
              <a:gd name="T88" fmla="*/ 1044054 w 2298700"/>
              <a:gd name="T89" fmla="*/ 259005 h 2298700"/>
              <a:gd name="T90" fmla="*/ 1040654 w 2298700"/>
              <a:gd name="T91" fmla="*/ 208376 h 2298700"/>
              <a:gd name="T92" fmla="*/ 1446288 w 2298700"/>
              <a:gd name="T93" fmla="*/ 40370 h 2298700"/>
              <a:gd name="T94" fmla="*/ 128386 w 2298700"/>
              <a:gd name="T95" fmla="*/ 3403 h 2298700"/>
              <a:gd name="T96" fmla="*/ 171711 w 2298700"/>
              <a:gd name="T97" fmla="*/ 26993 h 2298700"/>
              <a:gd name="T98" fmla="*/ 199157 w 2298700"/>
              <a:gd name="T99" fmla="*/ 67596 h 2298700"/>
              <a:gd name="T100" fmla="*/ 2201163 w 2298700"/>
              <a:gd name="T101" fmla="*/ 2093192 h 2298700"/>
              <a:gd name="T102" fmla="*/ 2249251 w 2298700"/>
              <a:gd name="T103" fmla="*/ 2107936 h 2298700"/>
              <a:gd name="T104" fmla="*/ 2283729 w 2298700"/>
              <a:gd name="T105" fmla="*/ 2142414 h 2298700"/>
              <a:gd name="T106" fmla="*/ 2298473 w 2298700"/>
              <a:gd name="T107" fmla="*/ 2190729 h 2298700"/>
              <a:gd name="T108" fmla="*/ 2288720 w 2298700"/>
              <a:gd name="T109" fmla="*/ 2240405 h 2298700"/>
              <a:gd name="T110" fmla="*/ 2257417 w 2298700"/>
              <a:gd name="T111" fmla="*/ 2278059 h 2298700"/>
              <a:gd name="T112" fmla="*/ 2211597 w 2298700"/>
              <a:gd name="T113" fmla="*/ 2297566 h 2298700"/>
              <a:gd name="T114" fmla="*/ 72132 w 2298700"/>
              <a:gd name="T115" fmla="*/ 2294164 h 2298700"/>
              <a:gd name="T116" fmla="*/ 29715 w 2298700"/>
              <a:gd name="T117" fmla="*/ 2268532 h 2298700"/>
              <a:gd name="T118" fmla="*/ 4537 w 2298700"/>
              <a:gd name="T119" fmla="*/ 2226568 h 2298700"/>
              <a:gd name="T120" fmla="*/ 907 w 2298700"/>
              <a:gd name="T121" fmla="*/ 87330 h 2298700"/>
              <a:gd name="T122" fmla="*/ 20188 w 2298700"/>
              <a:gd name="T123" fmla="*/ 41510 h 2298700"/>
              <a:gd name="T124" fmla="*/ 57842 w 2298700"/>
              <a:gd name="T125" fmla="*/ 10434 h 2298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98700" h="2298700">
                <a:moveTo>
                  <a:pt x="494084" y="1279525"/>
                </a:moveTo>
                <a:lnTo>
                  <a:pt x="844179" y="1279525"/>
                </a:lnTo>
                <a:lnTo>
                  <a:pt x="849841" y="1279752"/>
                </a:lnTo>
                <a:lnTo>
                  <a:pt x="855502" y="1280660"/>
                </a:lnTo>
                <a:lnTo>
                  <a:pt x="860710" y="1282023"/>
                </a:lnTo>
                <a:lnTo>
                  <a:pt x="865692" y="1283839"/>
                </a:lnTo>
                <a:lnTo>
                  <a:pt x="870674" y="1286109"/>
                </a:lnTo>
                <a:lnTo>
                  <a:pt x="875203" y="1289061"/>
                </a:lnTo>
                <a:lnTo>
                  <a:pt x="879732" y="1292467"/>
                </a:lnTo>
                <a:lnTo>
                  <a:pt x="883582" y="1295872"/>
                </a:lnTo>
                <a:lnTo>
                  <a:pt x="887205" y="1299959"/>
                </a:lnTo>
                <a:lnTo>
                  <a:pt x="890602" y="1304273"/>
                </a:lnTo>
                <a:lnTo>
                  <a:pt x="893320" y="1308814"/>
                </a:lnTo>
                <a:lnTo>
                  <a:pt x="895584" y="1313809"/>
                </a:lnTo>
                <a:lnTo>
                  <a:pt x="897396" y="1319031"/>
                </a:lnTo>
                <a:lnTo>
                  <a:pt x="898981" y="1324480"/>
                </a:lnTo>
                <a:lnTo>
                  <a:pt x="899660" y="1329702"/>
                </a:lnTo>
                <a:lnTo>
                  <a:pt x="900113" y="1335378"/>
                </a:lnTo>
                <a:lnTo>
                  <a:pt x="900113" y="1818531"/>
                </a:lnTo>
                <a:lnTo>
                  <a:pt x="899660" y="1824434"/>
                </a:lnTo>
                <a:lnTo>
                  <a:pt x="898981" y="1829883"/>
                </a:lnTo>
                <a:lnTo>
                  <a:pt x="897396" y="1835332"/>
                </a:lnTo>
                <a:lnTo>
                  <a:pt x="895584" y="1840554"/>
                </a:lnTo>
                <a:lnTo>
                  <a:pt x="893320" y="1845322"/>
                </a:lnTo>
                <a:lnTo>
                  <a:pt x="890602" y="1850090"/>
                </a:lnTo>
                <a:lnTo>
                  <a:pt x="887205" y="1854404"/>
                </a:lnTo>
                <a:lnTo>
                  <a:pt x="883582" y="1858264"/>
                </a:lnTo>
                <a:lnTo>
                  <a:pt x="879732" y="1861897"/>
                </a:lnTo>
                <a:lnTo>
                  <a:pt x="875203" y="1865302"/>
                </a:lnTo>
                <a:lnTo>
                  <a:pt x="870674" y="1867800"/>
                </a:lnTo>
                <a:lnTo>
                  <a:pt x="865692" y="1870524"/>
                </a:lnTo>
                <a:lnTo>
                  <a:pt x="860710" y="1872114"/>
                </a:lnTo>
                <a:lnTo>
                  <a:pt x="855502" y="1873476"/>
                </a:lnTo>
                <a:lnTo>
                  <a:pt x="849841" y="1874611"/>
                </a:lnTo>
                <a:lnTo>
                  <a:pt x="844179" y="1874838"/>
                </a:lnTo>
                <a:lnTo>
                  <a:pt x="494084" y="1874838"/>
                </a:lnTo>
                <a:lnTo>
                  <a:pt x="488423" y="1874611"/>
                </a:lnTo>
                <a:lnTo>
                  <a:pt x="482761" y="1873476"/>
                </a:lnTo>
                <a:lnTo>
                  <a:pt x="477326" y="1872114"/>
                </a:lnTo>
                <a:lnTo>
                  <a:pt x="472571" y="1870524"/>
                </a:lnTo>
                <a:lnTo>
                  <a:pt x="467589" y="1867800"/>
                </a:lnTo>
                <a:lnTo>
                  <a:pt x="463060" y="1865302"/>
                </a:lnTo>
                <a:lnTo>
                  <a:pt x="458531" y="1861897"/>
                </a:lnTo>
                <a:lnTo>
                  <a:pt x="454455" y="1858264"/>
                </a:lnTo>
                <a:lnTo>
                  <a:pt x="450831" y="1854404"/>
                </a:lnTo>
                <a:lnTo>
                  <a:pt x="447661" y="1850090"/>
                </a:lnTo>
                <a:lnTo>
                  <a:pt x="444944" y="1845322"/>
                </a:lnTo>
                <a:lnTo>
                  <a:pt x="442679" y="1840554"/>
                </a:lnTo>
                <a:lnTo>
                  <a:pt x="440868" y="1835332"/>
                </a:lnTo>
                <a:lnTo>
                  <a:pt x="439282" y="1829883"/>
                </a:lnTo>
                <a:lnTo>
                  <a:pt x="438603" y="1824434"/>
                </a:lnTo>
                <a:lnTo>
                  <a:pt x="438150" y="1818531"/>
                </a:lnTo>
                <a:lnTo>
                  <a:pt x="438150" y="1335378"/>
                </a:lnTo>
                <a:lnTo>
                  <a:pt x="438603" y="1329702"/>
                </a:lnTo>
                <a:lnTo>
                  <a:pt x="439282" y="1324480"/>
                </a:lnTo>
                <a:lnTo>
                  <a:pt x="440868" y="1319031"/>
                </a:lnTo>
                <a:lnTo>
                  <a:pt x="442679" y="1313809"/>
                </a:lnTo>
                <a:lnTo>
                  <a:pt x="444944" y="1308814"/>
                </a:lnTo>
                <a:lnTo>
                  <a:pt x="447661" y="1304273"/>
                </a:lnTo>
                <a:lnTo>
                  <a:pt x="450831" y="1299959"/>
                </a:lnTo>
                <a:lnTo>
                  <a:pt x="454455" y="1295872"/>
                </a:lnTo>
                <a:lnTo>
                  <a:pt x="458531" y="1292467"/>
                </a:lnTo>
                <a:lnTo>
                  <a:pt x="463060" y="1289061"/>
                </a:lnTo>
                <a:lnTo>
                  <a:pt x="467589" y="1286109"/>
                </a:lnTo>
                <a:lnTo>
                  <a:pt x="472571" y="1283839"/>
                </a:lnTo>
                <a:lnTo>
                  <a:pt x="477326" y="1282023"/>
                </a:lnTo>
                <a:lnTo>
                  <a:pt x="482761" y="1280660"/>
                </a:lnTo>
                <a:lnTo>
                  <a:pt x="488423" y="1279752"/>
                </a:lnTo>
                <a:lnTo>
                  <a:pt x="494084" y="1279525"/>
                </a:lnTo>
                <a:close/>
                <a:moveTo>
                  <a:pt x="1168971" y="903287"/>
                </a:moveTo>
                <a:lnTo>
                  <a:pt x="1518668" y="903287"/>
                </a:lnTo>
                <a:lnTo>
                  <a:pt x="1524553" y="903514"/>
                </a:lnTo>
                <a:lnTo>
                  <a:pt x="1529985" y="904195"/>
                </a:lnTo>
                <a:lnTo>
                  <a:pt x="1535418" y="905557"/>
                </a:lnTo>
                <a:lnTo>
                  <a:pt x="1540624" y="907600"/>
                </a:lnTo>
                <a:lnTo>
                  <a:pt x="1545377" y="909870"/>
                </a:lnTo>
                <a:lnTo>
                  <a:pt x="1550130" y="912821"/>
                </a:lnTo>
                <a:lnTo>
                  <a:pt x="1554430" y="915999"/>
                </a:lnTo>
                <a:lnTo>
                  <a:pt x="1558278" y="919404"/>
                </a:lnTo>
                <a:lnTo>
                  <a:pt x="1561900" y="923717"/>
                </a:lnTo>
                <a:lnTo>
                  <a:pt x="1565295" y="927803"/>
                </a:lnTo>
                <a:lnTo>
                  <a:pt x="1567784" y="932343"/>
                </a:lnTo>
                <a:lnTo>
                  <a:pt x="1570274" y="937337"/>
                </a:lnTo>
                <a:lnTo>
                  <a:pt x="1572085" y="942558"/>
                </a:lnTo>
                <a:lnTo>
                  <a:pt x="1573443" y="948006"/>
                </a:lnTo>
                <a:lnTo>
                  <a:pt x="1574575" y="953681"/>
                </a:lnTo>
                <a:lnTo>
                  <a:pt x="1574801" y="959355"/>
                </a:lnTo>
                <a:lnTo>
                  <a:pt x="1574801" y="1818542"/>
                </a:lnTo>
                <a:lnTo>
                  <a:pt x="1574575" y="1824444"/>
                </a:lnTo>
                <a:lnTo>
                  <a:pt x="1573443" y="1829892"/>
                </a:lnTo>
                <a:lnTo>
                  <a:pt x="1572085" y="1835340"/>
                </a:lnTo>
                <a:lnTo>
                  <a:pt x="1570274" y="1840560"/>
                </a:lnTo>
                <a:lnTo>
                  <a:pt x="1567784" y="1845327"/>
                </a:lnTo>
                <a:lnTo>
                  <a:pt x="1565295" y="1850094"/>
                </a:lnTo>
                <a:lnTo>
                  <a:pt x="1561900" y="1854407"/>
                </a:lnTo>
                <a:lnTo>
                  <a:pt x="1558278" y="1858266"/>
                </a:lnTo>
                <a:lnTo>
                  <a:pt x="1554430" y="1861898"/>
                </a:lnTo>
                <a:lnTo>
                  <a:pt x="1550130" y="1865303"/>
                </a:lnTo>
                <a:lnTo>
                  <a:pt x="1545377" y="1867800"/>
                </a:lnTo>
                <a:lnTo>
                  <a:pt x="1540624" y="1870524"/>
                </a:lnTo>
                <a:lnTo>
                  <a:pt x="1535418" y="1872113"/>
                </a:lnTo>
                <a:lnTo>
                  <a:pt x="1529985" y="1873475"/>
                </a:lnTo>
                <a:lnTo>
                  <a:pt x="1524553" y="1874610"/>
                </a:lnTo>
                <a:lnTo>
                  <a:pt x="1518668" y="1874837"/>
                </a:lnTo>
                <a:lnTo>
                  <a:pt x="1168971" y="1874837"/>
                </a:lnTo>
                <a:lnTo>
                  <a:pt x="1163312" y="1874610"/>
                </a:lnTo>
                <a:lnTo>
                  <a:pt x="1157654" y="1873475"/>
                </a:lnTo>
                <a:lnTo>
                  <a:pt x="1152221" y="1872113"/>
                </a:lnTo>
                <a:lnTo>
                  <a:pt x="1147242" y="1870524"/>
                </a:lnTo>
                <a:lnTo>
                  <a:pt x="1142262" y="1867800"/>
                </a:lnTo>
                <a:lnTo>
                  <a:pt x="1137736" y="1865303"/>
                </a:lnTo>
                <a:lnTo>
                  <a:pt x="1133435" y="1861898"/>
                </a:lnTo>
                <a:lnTo>
                  <a:pt x="1129361" y="1858266"/>
                </a:lnTo>
                <a:lnTo>
                  <a:pt x="1125740" y="1854407"/>
                </a:lnTo>
                <a:lnTo>
                  <a:pt x="1122797" y="1850094"/>
                </a:lnTo>
                <a:lnTo>
                  <a:pt x="1119855" y="1845327"/>
                </a:lnTo>
                <a:lnTo>
                  <a:pt x="1117365" y="1840560"/>
                </a:lnTo>
                <a:lnTo>
                  <a:pt x="1115554" y="1835340"/>
                </a:lnTo>
                <a:lnTo>
                  <a:pt x="1114196" y="1829892"/>
                </a:lnTo>
                <a:lnTo>
                  <a:pt x="1113291" y="1824444"/>
                </a:lnTo>
                <a:lnTo>
                  <a:pt x="1112838" y="1818542"/>
                </a:lnTo>
                <a:lnTo>
                  <a:pt x="1112838" y="959355"/>
                </a:lnTo>
                <a:lnTo>
                  <a:pt x="1113291" y="953681"/>
                </a:lnTo>
                <a:lnTo>
                  <a:pt x="1114196" y="948006"/>
                </a:lnTo>
                <a:lnTo>
                  <a:pt x="1115554" y="942558"/>
                </a:lnTo>
                <a:lnTo>
                  <a:pt x="1117365" y="937337"/>
                </a:lnTo>
                <a:lnTo>
                  <a:pt x="1119855" y="932343"/>
                </a:lnTo>
                <a:lnTo>
                  <a:pt x="1122797" y="927803"/>
                </a:lnTo>
                <a:lnTo>
                  <a:pt x="1125740" y="923717"/>
                </a:lnTo>
                <a:lnTo>
                  <a:pt x="1129361" y="919404"/>
                </a:lnTo>
                <a:lnTo>
                  <a:pt x="1133435" y="915999"/>
                </a:lnTo>
                <a:lnTo>
                  <a:pt x="1137736" y="912821"/>
                </a:lnTo>
                <a:lnTo>
                  <a:pt x="1142262" y="909870"/>
                </a:lnTo>
                <a:lnTo>
                  <a:pt x="1147242" y="907600"/>
                </a:lnTo>
                <a:lnTo>
                  <a:pt x="1152221" y="905557"/>
                </a:lnTo>
                <a:lnTo>
                  <a:pt x="1157654" y="904195"/>
                </a:lnTo>
                <a:lnTo>
                  <a:pt x="1163312" y="903514"/>
                </a:lnTo>
                <a:lnTo>
                  <a:pt x="1168971" y="903287"/>
                </a:lnTo>
                <a:close/>
                <a:moveTo>
                  <a:pt x="1841899" y="450850"/>
                </a:moveTo>
                <a:lnTo>
                  <a:pt x="2191940" y="450850"/>
                </a:lnTo>
                <a:lnTo>
                  <a:pt x="2197604" y="451077"/>
                </a:lnTo>
                <a:lnTo>
                  <a:pt x="2203268" y="451985"/>
                </a:lnTo>
                <a:lnTo>
                  <a:pt x="2208706" y="453573"/>
                </a:lnTo>
                <a:lnTo>
                  <a:pt x="2213917" y="455388"/>
                </a:lnTo>
                <a:lnTo>
                  <a:pt x="2218674" y="457657"/>
                </a:lnTo>
                <a:lnTo>
                  <a:pt x="2223206" y="460380"/>
                </a:lnTo>
                <a:lnTo>
                  <a:pt x="2227510" y="463556"/>
                </a:lnTo>
                <a:lnTo>
                  <a:pt x="2231589" y="467186"/>
                </a:lnTo>
                <a:lnTo>
                  <a:pt x="2235214" y="471271"/>
                </a:lnTo>
                <a:lnTo>
                  <a:pt x="2238385" y="475582"/>
                </a:lnTo>
                <a:lnTo>
                  <a:pt x="2241104" y="480119"/>
                </a:lnTo>
                <a:lnTo>
                  <a:pt x="2243596" y="484884"/>
                </a:lnTo>
                <a:lnTo>
                  <a:pt x="2245636" y="490103"/>
                </a:lnTo>
                <a:lnTo>
                  <a:pt x="2246768" y="495548"/>
                </a:lnTo>
                <a:lnTo>
                  <a:pt x="2247675" y="501221"/>
                </a:lnTo>
                <a:lnTo>
                  <a:pt x="2247901" y="506893"/>
                </a:lnTo>
                <a:lnTo>
                  <a:pt x="2247901" y="1818568"/>
                </a:lnTo>
                <a:lnTo>
                  <a:pt x="2247675" y="1824468"/>
                </a:lnTo>
                <a:lnTo>
                  <a:pt x="2246768" y="1829913"/>
                </a:lnTo>
                <a:lnTo>
                  <a:pt x="2245636" y="1835358"/>
                </a:lnTo>
                <a:lnTo>
                  <a:pt x="2243596" y="1840577"/>
                </a:lnTo>
                <a:lnTo>
                  <a:pt x="2241104" y="1845342"/>
                </a:lnTo>
                <a:lnTo>
                  <a:pt x="2238385" y="1850107"/>
                </a:lnTo>
                <a:lnTo>
                  <a:pt x="2235214" y="1854418"/>
                </a:lnTo>
                <a:lnTo>
                  <a:pt x="2231589" y="1858275"/>
                </a:lnTo>
                <a:lnTo>
                  <a:pt x="2227510" y="1861905"/>
                </a:lnTo>
                <a:lnTo>
                  <a:pt x="2223206" y="1865309"/>
                </a:lnTo>
                <a:lnTo>
                  <a:pt x="2218674" y="1867804"/>
                </a:lnTo>
                <a:lnTo>
                  <a:pt x="2213917" y="1870527"/>
                </a:lnTo>
                <a:lnTo>
                  <a:pt x="2208706" y="1872115"/>
                </a:lnTo>
                <a:lnTo>
                  <a:pt x="2203268" y="1873477"/>
                </a:lnTo>
                <a:lnTo>
                  <a:pt x="2197604" y="1874611"/>
                </a:lnTo>
                <a:lnTo>
                  <a:pt x="2191940" y="1874838"/>
                </a:lnTo>
                <a:lnTo>
                  <a:pt x="1841899" y="1874838"/>
                </a:lnTo>
                <a:lnTo>
                  <a:pt x="1836235" y="1874611"/>
                </a:lnTo>
                <a:lnTo>
                  <a:pt x="1830798" y="1873477"/>
                </a:lnTo>
                <a:lnTo>
                  <a:pt x="1825360" y="1872115"/>
                </a:lnTo>
                <a:lnTo>
                  <a:pt x="1820149" y="1870527"/>
                </a:lnTo>
                <a:lnTo>
                  <a:pt x="1815165" y="1867804"/>
                </a:lnTo>
                <a:lnTo>
                  <a:pt x="1810633" y="1865309"/>
                </a:lnTo>
                <a:lnTo>
                  <a:pt x="1806329" y="1861905"/>
                </a:lnTo>
                <a:lnTo>
                  <a:pt x="1802477" y="1858275"/>
                </a:lnTo>
                <a:lnTo>
                  <a:pt x="1798852" y="1854418"/>
                </a:lnTo>
                <a:lnTo>
                  <a:pt x="1795454" y="1850107"/>
                </a:lnTo>
                <a:lnTo>
                  <a:pt x="1792508" y="1845342"/>
                </a:lnTo>
                <a:lnTo>
                  <a:pt x="1790243" y="1840577"/>
                </a:lnTo>
                <a:lnTo>
                  <a:pt x="1788430" y="1835358"/>
                </a:lnTo>
                <a:lnTo>
                  <a:pt x="1786844" y="1829913"/>
                </a:lnTo>
                <a:lnTo>
                  <a:pt x="1786165" y="1824468"/>
                </a:lnTo>
                <a:lnTo>
                  <a:pt x="1785938" y="1818568"/>
                </a:lnTo>
                <a:lnTo>
                  <a:pt x="1785938" y="506893"/>
                </a:lnTo>
                <a:lnTo>
                  <a:pt x="1786165" y="501221"/>
                </a:lnTo>
                <a:lnTo>
                  <a:pt x="1786844" y="495548"/>
                </a:lnTo>
                <a:lnTo>
                  <a:pt x="1788430" y="490103"/>
                </a:lnTo>
                <a:lnTo>
                  <a:pt x="1790243" y="484884"/>
                </a:lnTo>
                <a:lnTo>
                  <a:pt x="1792508" y="480119"/>
                </a:lnTo>
                <a:lnTo>
                  <a:pt x="1795454" y="475582"/>
                </a:lnTo>
                <a:lnTo>
                  <a:pt x="1798852" y="471271"/>
                </a:lnTo>
                <a:lnTo>
                  <a:pt x="1802477" y="467186"/>
                </a:lnTo>
                <a:lnTo>
                  <a:pt x="1806329" y="463556"/>
                </a:lnTo>
                <a:lnTo>
                  <a:pt x="1810633" y="460380"/>
                </a:lnTo>
                <a:lnTo>
                  <a:pt x="1815165" y="457657"/>
                </a:lnTo>
                <a:lnTo>
                  <a:pt x="1820149" y="455388"/>
                </a:lnTo>
                <a:lnTo>
                  <a:pt x="1825360" y="453573"/>
                </a:lnTo>
                <a:lnTo>
                  <a:pt x="1830798" y="451985"/>
                </a:lnTo>
                <a:lnTo>
                  <a:pt x="1836235" y="451077"/>
                </a:lnTo>
                <a:lnTo>
                  <a:pt x="1841899" y="450850"/>
                </a:lnTo>
                <a:close/>
                <a:moveTo>
                  <a:pt x="1458752" y="38100"/>
                </a:moveTo>
                <a:lnTo>
                  <a:pt x="1461698" y="38100"/>
                </a:lnTo>
                <a:lnTo>
                  <a:pt x="1464870" y="38100"/>
                </a:lnTo>
                <a:lnTo>
                  <a:pt x="1468043" y="38327"/>
                </a:lnTo>
                <a:lnTo>
                  <a:pt x="1470989" y="38554"/>
                </a:lnTo>
                <a:lnTo>
                  <a:pt x="1473935" y="39235"/>
                </a:lnTo>
                <a:lnTo>
                  <a:pt x="1477107" y="40143"/>
                </a:lnTo>
                <a:lnTo>
                  <a:pt x="1479827" y="40825"/>
                </a:lnTo>
                <a:lnTo>
                  <a:pt x="1482773" y="42187"/>
                </a:lnTo>
                <a:lnTo>
                  <a:pt x="1485718" y="43322"/>
                </a:lnTo>
                <a:lnTo>
                  <a:pt x="1488438" y="44684"/>
                </a:lnTo>
                <a:lnTo>
                  <a:pt x="1491157" y="46500"/>
                </a:lnTo>
                <a:lnTo>
                  <a:pt x="1493876" y="48317"/>
                </a:lnTo>
                <a:lnTo>
                  <a:pt x="1496143" y="50133"/>
                </a:lnTo>
                <a:lnTo>
                  <a:pt x="1498409" y="52176"/>
                </a:lnTo>
                <a:lnTo>
                  <a:pt x="1500675" y="54447"/>
                </a:lnTo>
                <a:lnTo>
                  <a:pt x="1502714" y="56490"/>
                </a:lnTo>
                <a:lnTo>
                  <a:pt x="1504754" y="59214"/>
                </a:lnTo>
                <a:lnTo>
                  <a:pt x="1506567" y="61485"/>
                </a:lnTo>
                <a:lnTo>
                  <a:pt x="1508153" y="64436"/>
                </a:lnTo>
                <a:lnTo>
                  <a:pt x="1509739" y="66934"/>
                </a:lnTo>
                <a:lnTo>
                  <a:pt x="1511099" y="69658"/>
                </a:lnTo>
                <a:lnTo>
                  <a:pt x="1512005" y="72609"/>
                </a:lnTo>
                <a:lnTo>
                  <a:pt x="1513138" y="75334"/>
                </a:lnTo>
                <a:lnTo>
                  <a:pt x="1514045" y="78512"/>
                </a:lnTo>
                <a:lnTo>
                  <a:pt x="1514725" y="81691"/>
                </a:lnTo>
                <a:lnTo>
                  <a:pt x="1515178" y="84642"/>
                </a:lnTo>
                <a:lnTo>
                  <a:pt x="1515405" y="87821"/>
                </a:lnTo>
                <a:lnTo>
                  <a:pt x="1543051" y="488083"/>
                </a:lnTo>
                <a:lnTo>
                  <a:pt x="1543051" y="493305"/>
                </a:lnTo>
                <a:lnTo>
                  <a:pt x="1542371" y="498754"/>
                </a:lnTo>
                <a:lnTo>
                  <a:pt x="1541691" y="503976"/>
                </a:lnTo>
                <a:lnTo>
                  <a:pt x="1540105" y="509198"/>
                </a:lnTo>
                <a:lnTo>
                  <a:pt x="1538066" y="513965"/>
                </a:lnTo>
                <a:lnTo>
                  <a:pt x="1535800" y="518506"/>
                </a:lnTo>
                <a:lnTo>
                  <a:pt x="1532854" y="522820"/>
                </a:lnTo>
                <a:lnTo>
                  <a:pt x="1529908" y="526906"/>
                </a:lnTo>
                <a:lnTo>
                  <a:pt x="1526282" y="530539"/>
                </a:lnTo>
                <a:lnTo>
                  <a:pt x="1522429" y="533944"/>
                </a:lnTo>
                <a:lnTo>
                  <a:pt x="1518350" y="537123"/>
                </a:lnTo>
                <a:lnTo>
                  <a:pt x="1513592" y="539620"/>
                </a:lnTo>
                <a:lnTo>
                  <a:pt x="1509059" y="541663"/>
                </a:lnTo>
                <a:lnTo>
                  <a:pt x="1503847" y="543253"/>
                </a:lnTo>
                <a:lnTo>
                  <a:pt x="1498635" y="544615"/>
                </a:lnTo>
                <a:lnTo>
                  <a:pt x="1493197" y="545069"/>
                </a:lnTo>
                <a:lnTo>
                  <a:pt x="1488211" y="545296"/>
                </a:lnTo>
                <a:lnTo>
                  <a:pt x="1482999" y="544842"/>
                </a:lnTo>
                <a:lnTo>
                  <a:pt x="1478014" y="543934"/>
                </a:lnTo>
                <a:lnTo>
                  <a:pt x="1473481" y="542799"/>
                </a:lnTo>
                <a:lnTo>
                  <a:pt x="1469629" y="541437"/>
                </a:lnTo>
                <a:lnTo>
                  <a:pt x="1466003" y="539847"/>
                </a:lnTo>
                <a:lnTo>
                  <a:pt x="1462604" y="537804"/>
                </a:lnTo>
                <a:lnTo>
                  <a:pt x="1459205" y="535761"/>
                </a:lnTo>
                <a:lnTo>
                  <a:pt x="1456032" y="533490"/>
                </a:lnTo>
                <a:lnTo>
                  <a:pt x="1453086" y="530766"/>
                </a:lnTo>
                <a:lnTo>
                  <a:pt x="1450367" y="528041"/>
                </a:lnTo>
                <a:lnTo>
                  <a:pt x="1447874" y="525090"/>
                </a:lnTo>
                <a:lnTo>
                  <a:pt x="1445382" y="522139"/>
                </a:lnTo>
                <a:lnTo>
                  <a:pt x="1443342" y="518733"/>
                </a:lnTo>
                <a:lnTo>
                  <a:pt x="1441529" y="515100"/>
                </a:lnTo>
                <a:lnTo>
                  <a:pt x="1439943" y="511468"/>
                </a:lnTo>
                <a:lnTo>
                  <a:pt x="1438583" y="507608"/>
                </a:lnTo>
                <a:lnTo>
                  <a:pt x="1437677" y="503749"/>
                </a:lnTo>
                <a:lnTo>
                  <a:pt x="1436770" y="499662"/>
                </a:lnTo>
                <a:lnTo>
                  <a:pt x="1436317" y="495348"/>
                </a:lnTo>
                <a:lnTo>
                  <a:pt x="1419775" y="256735"/>
                </a:lnTo>
                <a:lnTo>
                  <a:pt x="1404592" y="280119"/>
                </a:lnTo>
                <a:lnTo>
                  <a:pt x="1396434" y="292606"/>
                </a:lnTo>
                <a:lnTo>
                  <a:pt x="1387596" y="304866"/>
                </a:lnTo>
                <a:lnTo>
                  <a:pt x="1378531" y="317580"/>
                </a:lnTo>
                <a:lnTo>
                  <a:pt x="1369014" y="330748"/>
                </a:lnTo>
                <a:lnTo>
                  <a:pt x="1359270" y="343916"/>
                </a:lnTo>
                <a:lnTo>
                  <a:pt x="1348845" y="357311"/>
                </a:lnTo>
                <a:lnTo>
                  <a:pt x="1338421" y="370933"/>
                </a:lnTo>
                <a:lnTo>
                  <a:pt x="1327317" y="384782"/>
                </a:lnTo>
                <a:lnTo>
                  <a:pt x="1315760" y="398632"/>
                </a:lnTo>
                <a:lnTo>
                  <a:pt x="1303750" y="412935"/>
                </a:lnTo>
                <a:lnTo>
                  <a:pt x="1291513" y="426784"/>
                </a:lnTo>
                <a:lnTo>
                  <a:pt x="1278823" y="441314"/>
                </a:lnTo>
                <a:lnTo>
                  <a:pt x="1265679" y="455390"/>
                </a:lnTo>
                <a:lnTo>
                  <a:pt x="1252082" y="469920"/>
                </a:lnTo>
                <a:lnTo>
                  <a:pt x="1233500" y="488991"/>
                </a:lnTo>
                <a:lnTo>
                  <a:pt x="1214465" y="507608"/>
                </a:lnTo>
                <a:lnTo>
                  <a:pt x="1195430" y="525998"/>
                </a:lnTo>
                <a:lnTo>
                  <a:pt x="1175715" y="543707"/>
                </a:lnTo>
                <a:lnTo>
                  <a:pt x="1156226" y="560961"/>
                </a:lnTo>
                <a:lnTo>
                  <a:pt x="1136058" y="577762"/>
                </a:lnTo>
                <a:lnTo>
                  <a:pt x="1115663" y="594336"/>
                </a:lnTo>
                <a:lnTo>
                  <a:pt x="1095041" y="610455"/>
                </a:lnTo>
                <a:lnTo>
                  <a:pt x="1074193" y="625893"/>
                </a:lnTo>
                <a:lnTo>
                  <a:pt x="1053118" y="641105"/>
                </a:lnTo>
                <a:lnTo>
                  <a:pt x="1031590" y="655408"/>
                </a:lnTo>
                <a:lnTo>
                  <a:pt x="1010062" y="669711"/>
                </a:lnTo>
                <a:lnTo>
                  <a:pt x="988081" y="683333"/>
                </a:lnTo>
                <a:lnTo>
                  <a:pt x="966099" y="696501"/>
                </a:lnTo>
                <a:lnTo>
                  <a:pt x="943891" y="709442"/>
                </a:lnTo>
                <a:lnTo>
                  <a:pt x="921004" y="721702"/>
                </a:lnTo>
                <a:lnTo>
                  <a:pt x="906954" y="729194"/>
                </a:lnTo>
                <a:lnTo>
                  <a:pt x="892451" y="736232"/>
                </a:lnTo>
                <a:lnTo>
                  <a:pt x="878174" y="743497"/>
                </a:lnTo>
                <a:lnTo>
                  <a:pt x="863671" y="750309"/>
                </a:lnTo>
                <a:lnTo>
                  <a:pt x="848941" y="756893"/>
                </a:lnTo>
                <a:lnTo>
                  <a:pt x="834212" y="763477"/>
                </a:lnTo>
                <a:lnTo>
                  <a:pt x="819482" y="769834"/>
                </a:lnTo>
                <a:lnTo>
                  <a:pt x="804526" y="775736"/>
                </a:lnTo>
                <a:lnTo>
                  <a:pt x="789569" y="781866"/>
                </a:lnTo>
                <a:lnTo>
                  <a:pt x="774613" y="787542"/>
                </a:lnTo>
                <a:lnTo>
                  <a:pt x="759430" y="793218"/>
                </a:lnTo>
                <a:lnTo>
                  <a:pt x="744247" y="798440"/>
                </a:lnTo>
                <a:lnTo>
                  <a:pt x="729064" y="803435"/>
                </a:lnTo>
                <a:lnTo>
                  <a:pt x="713655" y="808657"/>
                </a:lnTo>
                <a:lnTo>
                  <a:pt x="698472" y="813197"/>
                </a:lnTo>
                <a:lnTo>
                  <a:pt x="682609" y="817965"/>
                </a:lnTo>
                <a:lnTo>
                  <a:pt x="667199" y="822279"/>
                </a:lnTo>
                <a:lnTo>
                  <a:pt x="651563" y="826365"/>
                </a:lnTo>
                <a:lnTo>
                  <a:pt x="635701" y="830452"/>
                </a:lnTo>
                <a:lnTo>
                  <a:pt x="620064" y="834084"/>
                </a:lnTo>
                <a:lnTo>
                  <a:pt x="604202" y="837717"/>
                </a:lnTo>
                <a:lnTo>
                  <a:pt x="588112" y="841350"/>
                </a:lnTo>
                <a:lnTo>
                  <a:pt x="572249" y="844528"/>
                </a:lnTo>
                <a:lnTo>
                  <a:pt x="555933" y="847479"/>
                </a:lnTo>
                <a:lnTo>
                  <a:pt x="539618" y="850431"/>
                </a:lnTo>
                <a:lnTo>
                  <a:pt x="523528" y="852928"/>
                </a:lnTo>
                <a:lnTo>
                  <a:pt x="507212" y="855653"/>
                </a:lnTo>
                <a:lnTo>
                  <a:pt x="490896" y="857923"/>
                </a:lnTo>
                <a:lnTo>
                  <a:pt x="474353" y="859966"/>
                </a:lnTo>
                <a:lnTo>
                  <a:pt x="458037" y="861783"/>
                </a:lnTo>
                <a:lnTo>
                  <a:pt x="441268" y="863372"/>
                </a:lnTo>
                <a:lnTo>
                  <a:pt x="424726" y="864961"/>
                </a:lnTo>
                <a:lnTo>
                  <a:pt x="419287" y="865188"/>
                </a:lnTo>
                <a:lnTo>
                  <a:pt x="414075" y="864734"/>
                </a:lnTo>
                <a:lnTo>
                  <a:pt x="409089" y="863826"/>
                </a:lnTo>
                <a:lnTo>
                  <a:pt x="404104" y="862464"/>
                </a:lnTo>
                <a:lnTo>
                  <a:pt x="400252" y="861329"/>
                </a:lnTo>
                <a:lnTo>
                  <a:pt x="396626" y="859739"/>
                </a:lnTo>
                <a:lnTo>
                  <a:pt x="393227" y="857923"/>
                </a:lnTo>
                <a:lnTo>
                  <a:pt x="389827" y="855880"/>
                </a:lnTo>
                <a:lnTo>
                  <a:pt x="386882" y="853609"/>
                </a:lnTo>
                <a:lnTo>
                  <a:pt x="383936" y="850885"/>
                </a:lnTo>
                <a:lnTo>
                  <a:pt x="381216" y="848161"/>
                </a:lnTo>
                <a:lnTo>
                  <a:pt x="378497" y="845209"/>
                </a:lnTo>
                <a:lnTo>
                  <a:pt x="376231" y="842258"/>
                </a:lnTo>
                <a:lnTo>
                  <a:pt x="374191" y="838852"/>
                </a:lnTo>
                <a:lnTo>
                  <a:pt x="372378" y="835447"/>
                </a:lnTo>
                <a:lnTo>
                  <a:pt x="370566" y="831814"/>
                </a:lnTo>
                <a:lnTo>
                  <a:pt x="369206" y="827955"/>
                </a:lnTo>
                <a:lnTo>
                  <a:pt x="368299" y="824095"/>
                </a:lnTo>
                <a:lnTo>
                  <a:pt x="367620" y="820008"/>
                </a:lnTo>
                <a:lnTo>
                  <a:pt x="366940" y="815922"/>
                </a:lnTo>
                <a:lnTo>
                  <a:pt x="366713" y="810473"/>
                </a:lnTo>
                <a:lnTo>
                  <a:pt x="367167" y="805024"/>
                </a:lnTo>
                <a:lnTo>
                  <a:pt x="368073" y="799802"/>
                </a:lnTo>
                <a:lnTo>
                  <a:pt x="369206" y="795034"/>
                </a:lnTo>
                <a:lnTo>
                  <a:pt x="371472" y="790040"/>
                </a:lnTo>
                <a:lnTo>
                  <a:pt x="373738" y="785272"/>
                </a:lnTo>
                <a:lnTo>
                  <a:pt x="376231" y="780958"/>
                </a:lnTo>
                <a:lnTo>
                  <a:pt x="379403" y="776872"/>
                </a:lnTo>
                <a:lnTo>
                  <a:pt x="383029" y="773239"/>
                </a:lnTo>
                <a:lnTo>
                  <a:pt x="386882" y="769607"/>
                </a:lnTo>
                <a:lnTo>
                  <a:pt x="390961" y="766882"/>
                </a:lnTo>
                <a:lnTo>
                  <a:pt x="395266" y="763931"/>
                </a:lnTo>
                <a:lnTo>
                  <a:pt x="400252" y="761887"/>
                </a:lnTo>
                <a:lnTo>
                  <a:pt x="405237" y="760071"/>
                </a:lnTo>
                <a:lnTo>
                  <a:pt x="410222" y="758709"/>
                </a:lnTo>
                <a:lnTo>
                  <a:pt x="415661" y="758255"/>
                </a:lnTo>
                <a:lnTo>
                  <a:pt x="431071" y="756666"/>
                </a:lnTo>
                <a:lnTo>
                  <a:pt x="446027" y="755076"/>
                </a:lnTo>
                <a:lnTo>
                  <a:pt x="461210" y="753714"/>
                </a:lnTo>
                <a:lnTo>
                  <a:pt x="476166" y="751898"/>
                </a:lnTo>
                <a:lnTo>
                  <a:pt x="491123" y="749854"/>
                </a:lnTo>
                <a:lnTo>
                  <a:pt x="506079" y="747357"/>
                </a:lnTo>
                <a:lnTo>
                  <a:pt x="521035" y="745087"/>
                </a:lnTo>
                <a:lnTo>
                  <a:pt x="535765" y="742589"/>
                </a:lnTo>
                <a:lnTo>
                  <a:pt x="550495" y="739638"/>
                </a:lnTo>
                <a:lnTo>
                  <a:pt x="565224" y="736913"/>
                </a:lnTo>
                <a:lnTo>
                  <a:pt x="579728" y="733735"/>
                </a:lnTo>
                <a:lnTo>
                  <a:pt x="594231" y="730329"/>
                </a:lnTo>
                <a:lnTo>
                  <a:pt x="608734" y="726697"/>
                </a:lnTo>
                <a:lnTo>
                  <a:pt x="623010" y="723064"/>
                </a:lnTo>
                <a:lnTo>
                  <a:pt x="637287" y="719432"/>
                </a:lnTo>
                <a:lnTo>
                  <a:pt x="651563" y="715345"/>
                </a:lnTo>
                <a:lnTo>
                  <a:pt x="665613" y="711259"/>
                </a:lnTo>
                <a:lnTo>
                  <a:pt x="679890" y="706945"/>
                </a:lnTo>
                <a:lnTo>
                  <a:pt x="693713" y="702404"/>
                </a:lnTo>
                <a:lnTo>
                  <a:pt x="707763" y="697864"/>
                </a:lnTo>
                <a:lnTo>
                  <a:pt x="721586" y="692869"/>
                </a:lnTo>
                <a:lnTo>
                  <a:pt x="735183" y="687874"/>
                </a:lnTo>
                <a:lnTo>
                  <a:pt x="749233" y="682652"/>
                </a:lnTo>
                <a:lnTo>
                  <a:pt x="762603" y="677430"/>
                </a:lnTo>
                <a:lnTo>
                  <a:pt x="776199" y="671755"/>
                </a:lnTo>
                <a:lnTo>
                  <a:pt x="789569" y="666079"/>
                </a:lnTo>
                <a:lnTo>
                  <a:pt x="803166" y="660176"/>
                </a:lnTo>
                <a:lnTo>
                  <a:pt x="816536" y="654273"/>
                </a:lnTo>
                <a:lnTo>
                  <a:pt x="829679" y="648143"/>
                </a:lnTo>
                <a:lnTo>
                  <a:pt x="842823" y="641559"/>
                </a:lnTo>
                <a:lnTo>
                  <a:pt x="855966" y="634975"/>
                </a:lnTo>
                <a:lnTo>
                  <a:pt x="868883" y="628164"/>
                </a:lnTo>
                <a:lnTo>
                  <a:pt x="889505" y="617039"/>
                </a:lnTo>
                <a:lnTo>
                  <a:pt x="910126" y="605460"/>
                </a:lnTo>
                <a:lnTo>
                  <a:pt x="930068" y="593655"/>
                </a:lnTo>
                <a:lnTo>
                  <a:pt x="950237" y="580941"/>
                </a:lnTo>
                <a:lnTo>
                  <a:pt x="970178" y="568000"/>
                </a:lnTo>
                <a:lnTo>
                  <a:pt x="989667" y="554832"/>
                </a:lnTo>
                <a:lnTo>
                  <a:pt x="1008929" y="540982"/>
                </a:lnTo>
                <a:lnTo>
                  <a:pt x="1027964" y="526906"/>
                </a:lnTo>
                <a:lnTo>
                  <a:pt x="1046773" y="512149"/>
                </a:lnTo>
                <a:lnTo>
                  <a:pt x="1065355" y="497165"/>
                </a:lnTo>
                <a:lnTo>
                  <a:pt x="1083937" y="481726"/>
                </a:lnTo>
                <a:lnTo>
                  <a:pt x="1102066" y="466061"/>
                </a:lnTo>
                <a:lnTo>
                  <a:pt x="1119742" y="449714"/>
                </a:lnTo>
                <a:lnTo>
                  <a:pt x="1137644" y="433141"/>
                </a:lnTo>
                <a:lnTo>
                  <a:pt x="1154866" y="416113"/>
                </a:lnTo>
                <a:lnTo>
                  <a:pt x="1171862" y="398859"/>
                </a:lnTo>
                <a:lnTo>
                  <a:pt x="1184779" y="385236"/>
                </a:lnTo>
                <a:lnTo>
                  <a:pt x="1197469" y="371841"/>
                </a:lnTo>
                <a:lnTo>
                  <a:pt x="1209480" y="358219"/>
                </a:lnTo>
                <a:lnTo>
                  <a:pt x="1221037" y="344597"/>
                </a:lnTo>
                <a:lnTo>
                  <a:pt x="1232367" y="331429"/>
                </a:lnTo>
                <a:lnTo>
                  <a:pt x="1243245" y="318261"/>
                </a:lnTo>
                <a:lnTo>
                  <a:pt x="1253895" y="305093"/>
                </a:lnTo>
                <a:lnTo>
                  <a:pt x="1263866" y="292606"/>
                </a:lnTo>
                <a:lnTo>
                  <a:pt x="1273384" y="279665"/>
                </a:lnTo>
                <a:lnTo>
                  <a:pt x="1282675" y="267178"/>
                </a:lnTo>
                <a:lnTo>
                  <a:pt x="1291739" y="255145"/>
                </a:lnTo>
                <a:lnTo>
                  <a:pt x="1300124" y="242886"/>
                </a:lnTo>
                <a:lnTo>
                  <a:pt x="1308282" y="231307"/>
                </a:lnTo>
                <a:lnTo>
                  <a:pt x="1316213" y="219728"/>
                </a:lnTo>
                <a:lnTo>
                  <a:pt x="1330263" y="197706"/>
                </a:lnTo>
                <a:lnTo>
                  <a:pt x="1107958" y="281027"/>
                </a:lnTo>
                <a:lnTo>
                  <a:pt x="1102746" y="282390"/>
                </a:lnTo>
                <a:lnTo>
                  <a:pt x="1097534" y="283525"/>
                </a:lnTo>
                <a:lnTo>
                  <a:pt x="1092322" y="283979"/>
                </a:lnTo>
                <a:lnTo>
                  <a:pt x="1087110" y="283979"/>
                </a:lnTo>
                <a:lnTo>
                  <a:pt x="1081898" y="283752"/>
                </a:lnTo>
                <a:lnTo>
                  <a:pt x="1076686" y="282844"/>
                </a:lnTo>
                <a:lnTo>
                  <a:pt x="1071927" y="281255"/>
                </a:lnTo>
                <a:lnTo>
                  <a:pt x="1067168" y="279438"/>
                </a:lnTo>
                <a:lnTo>
                  <a:pt x="1062636" y="277168"/>
                </a:lnTo>
                <a:lnTo>
                  <a:pt x="1058103" y="274216"/>
                </a:lnTo>
                <a:lnTo>
                  <a:pt x="1054251" y="270811"/>
                </a:lnTo>
                <a:lnTo>
                  <a:pt x="1050399" y="267178"/>
                </a:lnTo>
                <a:lnTo>
                  <a:pt x="1047226" y="263319"/>
                </a:lnTo>
                <a:lnTo>
                  <a:pt x="1044054" y="259005"/>
                </a:lnTo>
                <a:lnTo>
                  <a:pt x="1041561" y="254237"/>
                </a:lnTo>
                <a:lnTo>
                  <a:pt x="1039295" y="249470"/>
                </a:lnTo>
                <a:lnTo>
                  <a:pt x="1037482" y="244021"/>
                </a:lnTo>
                <a:lnTo>
                  <a:pt x="1036575" y="238799"/>
                </a:lnTo>
                <a:lnTo>
                  <a:pt x="1036122" y="233350"/>
                </a:lnTo>
                <a:lnTo>
                  <a:pt x="1036122" y="228355"/>
                </a:lnTo>
                <a:lnTo>
                  <a:pt x="1036349" y="223134"/>
                </a:lnTo>
                <a:lnTo>
                  <a:pt x="1037255" y="218139"/>
                </a:lnTo>
                <a:lnTo>
                  <a:pt x="1038841" y="213144"/>
                </a:lnTo>
                <a:lnTo>
                  <a:pt x="1040654" y="208376"/>
                </a:lnTo>
                <a:lnTo>
                  <a:pt x="1042920" y="203836"/>
                </a:lnTo>
                <a:lnTo>
                  <a:pt x="1045866" y="199295"/>
                </a:lnTo>
                <a:lnTo>
                  <a:pt x="1049266" y="195435"/>
                </a:lnTo>
                <a:lnTo>
                  <a:pt x="1052891" y="191576"/>
                </a:lnTo>
                <a:lnTo>
                  <a:pt x="1056744" y="188170"/>
                </a:lnTo>
                <a:lnTo>
                  <a:pt x="1061049" y="185219"/>
                </a:lnTo>
                <a:lnTo>
                  <a:pt x="1065582" y="182494"/>
                </a:lnTo>
                <a:lnTo>
                  <a:pt x="1070567" y="180451"/>
                </a:lnTo>
                <a:lnTo>
                  <a:pt x="1443569" y="41279"/>
                </a:lnTo>
                <a:lnTo>
                  <a:pt x="1446288" y="40370"/>
                </a:lnTo>
                <a:lnTo>
                  <a:pt x="1449461" y="39462"/>
                </a:lnTo>
                <a:lnTo>
                  <a:pt x="1452633" y="38781"/>
                </a:lnTo>
                <a:lnTo>
                  <a:pt x="1455579" y="38327"/>
                </a:lnTo>
                <a:lnTo>
                  <a:pt x="1458752" y="38100"/>
                </a:lnTo>
                <a:close/>
                <a:moveTo>
                  <a:pt x="102528" y="0"/>
                </a:moveTo>
                <a:lnTo>
                  <a:pt x="107971" y="454"/>
                </a:lnTo>
                <a:lnTo>
                  <a:pt x="113189" y="681"/>
                </a:lnTo>
                <a:lnTo>
                  <a:pt x="118406" y="1361"/>
                </a:lnTo>
                <a:lnTo>
                  <a:pt x="123169" y="2268"/>
                </a:lnTo>
                <a:lnTo>
                  <a:pt x="128386" y="3403"/>
                </a:lnTo>
                <a:lnTo>
                  <a:pt x="133376" y="4764"/>
                </a:lnTo>
                <a:lnTo>
                  <a:pt x="137913" y="6578"/>
                </a:lnTo>
                <a:lnTo>
                  <a:pt x="142450" y="8393"/>
                </a:lnTo>
                <a:lnTo>
                  <a:pt x="147213" y="10434"/>
                </a:lnTo>
                <a:lnTo>
                  <a:pt x="151523" y="12476"/>
                </a:lnTo>
                <a:lnTo>
                  <a:pt x="156059" y="14971"/>
                </a:lnTo>
                <a:lnTo>
                  <a:pt x="160143" y="17693"/>
                </a:lnTo>
                <a:lnTo>
                  <a:pt x="164225" y="20642"/>
                </a:lnTo>
                <a:lnTo>
                  <a:pt x="168082" y="23590"/>
                </a:lnTo>
                <a:lnTo>
                  <a:pt x="171711" y="26993"/>
                </a:lnTo>
                <a:lnTo>
                  <a:pt x="175340" y="30169"/>
                </a:lnTo>
                <a:lnTo>
                  <a:pt x="178743" y="33798"/>
                </a:lnTo>
                <a:lnTo>
                  <a:pt x="181918" y="37427"/>
                </a:lnTo>
                <a:lnTo>
                  <a:pt x="185094" y="41510"/>
                </a:lnTo>
                <a:lnTo>
                  <a:pt x="188043" y="45593"/>
                </a:lnTo>
                <a:lnTo>
                  <a:pt x="190538" y="49676"/>
                </a:lnTo>
                <a:lnTo>
                  <a:pt x="193033" y="53986"/>
                </a:lnTo>
                <a:lnTo>
                  <a:pt x="195074" y="58296"/>
                </a:lnTo>
                <a:lnTo>
                  <a:pt x="197343" y="63059"/>
                </a:lnTo>
                <a:lnTo>
                  <a:pt x="199157" y="67596"/>
                </a:lnTo>
                <a:lnTo>
                  <a:pt x="200745" y="72359"/>
                </a:lnTo>
                <a:lnTo>
                  <a:pt x="202106" y="77122"/>
                </a:lnTo>
                <a:lnTo>
                  <a:pt x="203467" y="82340"/>
                </a:lnTo>
                <a:lnTo>
                  <a:pt x="204148" y="87330"/>
                </a:lnTo>
                <a:lnTo>
                  <a:pt x="205055" y="92320"/>
                </a:lnTo>
                <a:lnTo>
                  <a:pt x="205282" y="97537"/>
                </a:lnTo>
                <a:lnTo>
                  <a:pt x="205509" y="102981"/>
                </a:lnTo>
                <a:lnTo>
                  <a:pt x="205509" y="2092965"/>
                </a:lnTo>
                <a:lnTo>
                  <a:pt x="2195719" y="2092965"/>
                </a:lnTo>
                <a:lnTo>
                  <a:pt x="2201163" y="2093192"/>
                </a:lnTo>
                <a:lnTo>
                  <a:pt x="2206380" y="2093419"/>
                </a:lnTo>
                <a:lnTo>
                  <a:pt x="2211597" y="2094326"/>
                </a:lnTo>
                <a:lnTo>
                  <a:pt x="2216587" y="2095233"/>
                </a:lnTo>
                <a:lnTo>
                  <a:pt x="2221578" y="2096367"/>
                </a:lnTo>
                <a:lnTo>
                  <a:pt x="2226568" y="2097501"/>
                </a:lnTo>
                <a:lnTo>
                  <a:pt x="2231105" y="2099316"/>
                </a:lnTo>
                <a:lnTo>
                  <a:pt x="2235868" y="2101131"/>
                </a:lnTo>
                <a:lnTo>
                  <a:pt x="2240405" y="2103172"/>
                </a:lnTo>
                <a:lnTo>
                  <a:pt x="2244714" y="2105667"/>
                </a:lnTo>
                <a:lnTo>
                  <a:pt x="2249251" y="2107936"/>
                </a:lnTo>
                <a:lnTo>
                  <a:pt x="2253334" y="2110658"/>
                </a:lnTo>
                <a:lnTo>
                  <a:pt x="2257417" y="2113606"/>
                </a:lnTo>
                <a:lnTo>
                  <a:pt x="2261273" y="2116328"/>
                </a:lnTo>
                <a:lnTo>
                  <a:pt x="2264902" y="2119731"/>
                </a:lnTo>
                <a:lnTo>
                  <a:pt x="2268532" y="2123133"/>
                </a:lnTo>
                <a:lnTo>
                  <a:pt x="2271934" y="2126763"/>
                </a:lnTo>
                <a:lnTo>
                  <a:pt x="2275337" y="2130619"/>
                </a:lnTo>
                <a:lnTo>
                  <a:pt x="2278285" y="2134475"/>
                </a:lnTo>
                <a:lnTo>
                  <a:pt x="2281234" y="2138331"/>
                </a:lnTo>
                <a:lnTo>
                  <a:pt x="2283729" y="2142414"/>
                </a:lnTo>
                <a:lnTo>
                  <a:pt x="2286224" y="2146724"/>
                </a:lnTo>
                <a:lnTo>
                  <a:pt x="2288720" y="2151260"/>
                </a:lnTo>
                <a:lnTo>
                  <a:pt x="2290761" y="2155797"/>
                </a:lnTo>
                <a:lnTo>
                  <a:pt x="2292576" y="2160560"/>
                </a:lnTo>
                <a:lnTo>
                  <a:pt x="2294164" y="2165324"/>
                </a:lnTo>
                <a:lnTo>
                  <a:pt x="2295298" y="2170087"/>
                </a:lnTo>
                <a:lnTo>
                  <a:pt x="2296659" y="2175304"/>
                </a:lnTo>
                <a:lnTo>
                  <a:pt x="2297339" y="2180068"/>
                </a:lnTo>
                <a:lnTo>
                  <a:pt x="2298246" y="2185285"/>
                </a:lnTo>
                <a:lnTo>
                  <a:pt x="2298473" y="2190729"/>
                </a:lnTo>
                <a:lnTo>
                  <a:pt x="2298700" y="2195946"/>
                </a:lnTo>
                <a:lnTo>
                  <a:pt x="2298473" y="2201163"/>
                </a:lnTo>
                <a:lnTo>
                  <a:pt x="2298246" y="2206380"/>
                </a:lnTo>
                <a:lnTo>
                  <a:pt x="2297339" y="2211597"/>
                </a:lnTo>
                <a:lnTo>
                  <a:pt x="2296659" y="2216361"/>
                </a:lnTo>
                <a:lnTo>
                  <a:pt x="2295298" y="2221578"/>
                </a:lnTo>
                <a:lnTo>
                  <a:pt x="2294164" y="2226568"/>
                </a:lnTo>
                <a:lnTo>
                  <a:pt x="2292576" y="2231105"/>
                </a:lnTo>
                <a:lnTo>
                  <a:pt x="2290761" y="2235868"/>
                </a:lnTo>
                <a:lnTo>
                  <a:pt x="2288720" y="2240405"/>
                </a:lnTo>
                <a:lnTo>
                  <a:pt x="2286224" y="2244941"/>
                </a:lnTo>
                <a:lnTo>
                  <a:pt x="2283729" y="2249251"/>
                </a:lnTo>
                <a:lnTo>
                  <a:pt x="2281234" y="2253334"/>
                </a:lnTo>
                <a:lnTo>
                  <a:pt x="2278285" y="2257417"/>
                </a:lnTo>
                <a:lnTo>
                  <a:pt x="2275337" y="2261273"/>
                </a:lnTo>
                <a:lnTo>
                  <a:pt x="2271934" y="2264902"/>
                </a:lnTo>
                <a:lnTo>
                  <a:pt x="2268532" y="2268532"/>
                </a:lnTo>
                <a:lnTo>
                  <a:pt x="2264902" y="2271934"/>
                </a:lnTo>
                <a:lnTo>
                  <a:pt x="2261273" y="2275337"/>
                </a:lnTo>
                <a:lnTo>
                  <a:pt x="2257417" y="2278059"/>
                </a:lnTo>
                <a:lnTo>
                  <a:pt x="2253334" y="2281234"/>
                </a:lnTo>
                <a:lnTo>
                  <a:pt x="2249251" y="2283729"/>
                </a:lnTo>
                <a:lnTo>
                  <a:pt x="2244714" y="2286451"/>
                </a:lnTo>
                <a:lnTo>
                  <a:pt x="2240405" y="2288493"/>
                </a:lnTo>
                <a:lnTo>
                  <a:pt x="2235868" y="2290534"/>
                </a:lnTo>
                <a:lnTo>
                  <a:pt x="2231105" y="2292349"/>
                </a:lnTo>
                <a:lnTo>
                  <a:pt x="2226568" y="2294164"/>
                </a:lnTo>
                <a:lnTo>
                  <a:pt x="2221578" y="2295298"/>
                </a:lnTo>
                <a:lnTo>
                  <a:pt x="2216587" y="2296659"/>
                </a:lnTo>
                <a:lnTo>
                  <a:pt x="2211597" y="2297566"/>
                </a:lnTo>
                <a:lnTo>
                  <a:pt x="2206380" y="2298246"/>
                </a:lnTo>
                <a:lnTo>
                  <a:pt x="2201163" y="2298473"/>
                </a:lnTo>
                <a:lnTo>
                  <a:pt x="2195719" y="2298700"/>
                </a:lnTo>
                <a:lnTo>
                  <a:pt x="102528" y="2298700"/>
                </a:lnTo>
                <a:lnTo>
                  <a:pt x="97310" y="2298473"/>
                </a:lnTo>
                <a:lnTo>
                  <a:pt x="92093" y="2298246"/>
                </a:lnTo>
                <a:lnTo>
                  <a:pt x="86876" y="2297566"/>
                </a:lnTo>
                <a:lnTo>
                  <a:pt x="81886" y="2296659"/>
                </a:lnTo>
                <a:lnTo>
                  <a:pt x="77122" y="2295298"/>
                </a:lnTo>
                <a:lnTo>
                  <a:pt x="72132" y="2294164"/>
                </a:lnTo>
                <a:lnTo>
                  <a:pt x="67142" y="2292349"/>
                </a:lnTo>
                <a:lnTo>
                  <a:pt x="62605" y="2290534"/>
                </a:lnTo>
                <a:lnTo>
                  <a:pt x="57842" y="2288493"/>
                </a:lnTo>
                <a:lnTo>
                  <a:pt x="53532" y="2286451"/>
                </a:lnTo>
                <a:lnTo>
                  <a:pt x="49449" y="2283729"/>
                </a:lnTo>
                <a:lnTo>
                  <a:pt x="45139" y="2281234"/>
                </a:lnTo>
                <a:lnTo>
                  <a:pt x="41283" y="2278059"/>
                </a:lnTo>
                <a:lnTo>
                  <a:pt x="37200" y="2275337"/>
                </a:lnTo>
                <a:lnTo>
                  <a:pt x="33344" y="2271934"/>
                </a:lnTo>
                <a:lnTo>
                  <a:pt x="29715" y="2268532"/>
                </a:lnTo>
                <a:lnTo>
                  <a:pt x="26539" y="2264902"/>
                </a:lnTo>
                <a:lnTo>
                  <a:pt x="23364" y="2261273"/>
                </a:lnTo>
                <a:lnTo>
                  <a:pt x="20188" y="2257417"/>
                </a:lnTo>
                <a:lnTo>
                  <a:pt x="17466" y="2253334"/>
                </a:lnTo>
                <a:lnTo>
                  <a:pt x="14517" y="2249251"/>
                </a:lnTo>
                <a:lnTo>
                  <a:pt x="12249" y="2244941"/>
                </a:lnTo>
                <a:lnTo>
                  <a:pt x="9981" y="2240405"/>
                </a:lnTo>
                <a:lnTo>
                  <a:pt x="7939" y="2235868"/>
                </a:lnTo>
                <a:lnTo>
                  <a:pt x="6125" y="2231105"/>
                </a:lnTo>
                <a:lnTo>
                  <a:pt x="4537" y="2226568"/>
                </a:lnTo>
                <a:lnTo>
                  <a:pt x="2949" y="2221578"/>
                </a:lnTo>
                <a:lnTo>
                  <a:pt x="2042" y="2216361"/>
                </a:lnTo>
                <a:lnTo>
                  <a:pt x="907" y="2211597"/>
                </a:lnTo>
                <a:lnTo>
                  <a:pt x="454" y="2206380"/>
                </a:lnTo>
                <a:lnTo>
                  <a:pt x="0" y="2201163"/>
                </a:lnTo>
                <a:lnTo>
                  <a:pt x="0" y="2195946"/>
                </a:lnTo>
                <a:lnTo>
                  <a:pt x="0" y="102981"/>
                </a:lnTo>
                <a:lnTo>
                  <a:pt x="0" y="97537"/>
                </a:lnTo>
                <a:lnTo>
                  <a:pt x="454" y="92320"/>
                </a:lnTo>
                <a:lnTo>
                  <a:pt x="907" y="87330"/>
                </a:lnTo>
                <a:lnTo>
                  <a:pt x="2042" y="82340"/>
                </a:lnTo>
                <a:lnTo>
                  <a:pt x="2949" y="77122"/>
                </a:lnTo>
                <a:lnTo>
                  <a:pt x="4537" y="72359"/>
                </a:lnTo>
                <a:lnTo>
                  <a:pt x="6125" y="67596"/>
                </a:lnTo>
                <a:lnTo>
                  <a:pt x="7939" y="63059"/>
                </a:lnTo>
                <a:lnTo>
                  <a:pt x="9981" y="58296"/>
                </a:lnTo>
                <a:lnTo>
                  <a:pt x="12249" y="53986"/>
                </a:lnTo>
                <a:lnTo>
                  <a:pt x="14517" y="49676"/>
                </a:lnTo>
                <a:lnTo>
                  <a:pt x="17466" y="45593"/>
                </a:lnTo>
                <a:lnTo>
                  <a:pt x="20188" y="41510"/>
                </a:lnTo>
                <a:lnTo>
                  <a:pt x="23364" y="37427"/>
                </a:lnTo>
                <a:lnTo>
                  <a:pt x="26539" y="33798"/>
                </a:lnTo>
                <a:lnTo>
                  <a:pt x="29715" y="30169"/>
                </a:lnTo>
                <a:lnTo>
                  <a:pt x="33344" y="26993"/>
                </a:lnTo>
                <a:lnTo>
                  <a:pt x="37200" y="23590"/>
                </a:lnTo>
                <a:lnTo>
                  <a:pt x="41283" y="20642"/>
                </a:lnTo>
                <a:lnTo>
                  <a:pt x="45139" y="17693"/>
                </a:lnTo>
                <a:lnTo>
                  <a:pt x="49449" y="14971"/>
                </a:lnTo>
                <a:lnTo>
                  <a:pt x="53532" y="12476"/>
                </a:lnTo>
                <a:lnTo>
                  <a:pt x="57842" y="10434"/>
                </a:lnTo>
                <a:lnTo>
                  <a:pt x="62605" y="8393"/>
                </a:lnTo>
                <a:lnTo>
                  <a:pt x="67142" y="6578"/>
                </a:lnTo>
                <a:lnTo>
                  <a:pt x="72132" y="4764"/>
                </a:lnTo>
                <a:lnTo>
                  <a:pt x="77122" y="3403"/>
                </a:lnTo>
                <a:lnTo>
                  <a:pt x="81886" y="2268"/>
                </a:lnTo>
                <a:lnTo>
                  <a:pt x="86876" y="1361"/>
                </a:lnTo>
                <a:lnTo>
                  <a:pt x="92093" y="681"/>
                </a:lnTo>
                <a:lnTo>
                  <a:pt x="97310" y="454"/>
                </a:lnTo>
                <a:lnTo>
                  <a:pt x="1025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9" name="MH_Other_13"/>
          <p:cNvSpPr/>
          <p:nvPr/>
        </p:nvSpPr>
        <p:spPr>
          <a:xfrm>
            <a:off x="6458744" y="1851518"/>
            <a:ext cx="309563" cy="296704"/>
          </a:xfrm>
          <a:custGeom>
            <a:avLst/>
            <a:gdLst/>
            <a:ahLst/>
            <a:cxnLst/>
            <a:rect l="l" t="t" r="r" b="b"/>
            <a:pathLst>
              <a:path w="1889279" h="1810503">
                <a:moveTo>
                  <a:pt x="1408636" y="1462945"/>
                </a:moveTo>
                <a:cubicBezTo>
                  <a:pt x="1471912" y="1494489"/>
                  <a:pt x="1528819" y="1532588"/>
                  <a:pt x="1575786" y="1578162"/>
                </a:cubicBezTo>
                <a:cubicBezTo>
                  <a:pt x="1467281" y="1672800"/>
                  <a:pt x="1335058" y="1742507"/>
                  <a:pt x="1188886" y="1779443"/>
                </a:cubicBezTo>
                <a:cubicBezTo>
                  <a:pt x="1278166" y="1700386"/>
                  <a:pt x="1353810" y="1592053"/>
                  <a:pt x="1408636" y="1462945"/>
                </a:cubicBezTo>
                <a:close/>
                <a:moveTo>
                  <a:pt x="494888" y="1445849"/>
                </a:moveTo>
                <a:cubicBezTo>
                  <a:pt x="556747" y="1590569"/>
                  <a:pt x="643865" y="1709702"/>
                  <a:pt x="747068" y="1790925"/>
                </a:cubicBezTo>
                <a:cubicBezTo>
                  <a:pt x="576321" y="1756303"/>
                  <a:pt x="422614" y="1677538"/>
                  <a:pt x="300900" y="1566189"/>
                </a:cubicBezTo>
                <a:cubicBezTo>
                  <a:pt x="355309" y="1517036"/>
                  <a:pt x="421005" y="1476420"/>
                  <a:pt x="494888" y="1445849"/>
                </a:cubicBezTo>
                <a:close/>
                <a:moveTo>
                  <a:pt x="900586" y="1355871"/>
                </a:moveTo>
                <a:lnTo>
                  <a:pt x="900586" y="1808904"/>
                </a:lnTo>
                <a:lnTo>
                  <a:pt x="884222" y="1808113"/>
                </a:lnTo>
                <a:cubicBezTo>
                  <a:pt x="745280" y="1742581"/>
                  <a:pt x="627378" y="1604992"/>
                  <a:pt x="551037" y="1423344"/>
                </a:cubicBezTo>
                <a:cubicBezTo>
                  <a:pt x="655969" y="1381011"/>
                  <a:pt x="774745" y="1357337"/>
                  <a:pt x="900586" y="1355871"/>
                </a:cubicBezTo>
                <a:close/>
                <a:moveTo>
                  <a:pt x="953521" y="1355186"/>
                </a:moveTo>
                <a:cubicBezTo>
                  <a:pt x="1099660" y="1356509"/>
                  <a:pt x="1236550" y="1386650"/>
                  <a:pt x="1354036" y="1440083"/>
                </a:cubicBezTo>
                <a:cubicBezTo>
                  <a:pt x="1283551" y="1605630"/>
                  <a:pt x="1178611" y="1734316"/>
                  <a:pt x="1054486" y="1804443"/>
                </a:cubicBezTo>
                <a:lnTo>
                  <a:pt x="953521" y="1810503"/>
                </a:lnTo>
                <a:close/>
                <a:moveTo>
                  <a:pt x="1517159" y="931303"/>
                </a:moveTo>
                <a:lnTo>
                  <a:pt x="1889279" y="931303"/>
                </a:lnTo>
                <a:cubicBezTo>
                  <a:pt x="1883282" y="1167646"/>
                  <a:pt x="1781715" y="1381244"/>
                  <a:pt x="1618873" y="1536894"/>
                </a:cubicBezTo>
                <a:cubicBezTo>
                  <a:pt x="1566437" y="1485571"/>
                  <a:pt x="1502786" y="1442774"/>
                  <a:pt x="1431939" y="1407715"/>
                </a:cubicBezTo>
                <a:cubicBezTo>
                  <a:pt x="1485774" y="1266553"/>
                  <a:pt x="1516428" y="1104135"/>
                  <a:pt x="1517159" y="931303"/>
                </a:cubicBezTo>
                <a:close/>
                <a:moveTo>
                  <a:pt x="953521" y="931303"/>
                </a:moveTo>
                <a:lnTo>
                  <a:pt x="1456842" y="931303"/>
                </a:lnTo>
                <a:cubicBezTo>
                  <a:pt x="1456123" y="1096196"/>
                  <a:pt x="1427268" y="1250986"/>
                  <a:pt x="1375819" y="1384691"/>
                </a:cubicBezTo>
                <a:cubicBezTo>
                  <a:pt x="1251537" y="1327928"/>
                  <a:pt x="1107288" y="1296191"/>
                  <a:pt x="953521" y="1294902"/>
                </a:cubicBezTo>
                <a:close/>
                <a:moveTo>
                  <a:pt x="448568" y="931303"/>
                </a:moveTo>
                <a:lnTo>
                  <a:pt x="900586" y="931303"/>
                </a:lnTo>
                <a:lnTo>
                  <a:pt x="900586" y="1295603"/>
                </a:lnTo>
                <a:cubicBezTo>
                  <a:pt x="766605" y="1297053"/>
                  <a:pt x="640053" y="1322469"/>
                  <a:pt x="528061" y="1368046"/>
                </a:cubicBezTo>
                <a:cubicBezTo>
                  <a:pt x="478984" y="1238632"/>
                  <a:pt x="450499" y="1089843"/>
                  <a:pt x="448568" y="931303"/>
                </a:cubicBezTo>
                <a:close/>
                <a:moveTo>
                  <a:pt x="0" y="931303"/>
                </a:moveTo>
                <a:lnTo>
                  <a:pt x="388264" y="931303"/>
                </a:lnTo>
                <a:cubicBezTo>
                  <a:pt x="390220" y="1097785"/>
                  <a:pt x="420532" y="1254193"/>
                  <a:pt x="473139" y="1390578"/>
                </a:cubicBezTo>
                <a:cubicBezTo>
                  <a:pt x="391203" y="1423988"/>
                  <a:pt x="318506" y="1469260"/>
                  <a:pt x="258353" y="1524144"/>
                </a:cubicBezTo>
                <a:cubicBezTo>
                  <a:pt x="102364" y="1370026"/>
                  <a:pt x="5849" y="1161456"/>
                  <a:pt x="0" y="931303"/>
                </a:cubicBezTo>
                <a:close/>
                <a:moveTo>
                  <a:pt x="536834" y="421694"/>
                </a:moveTo>
                <a:cubicBezTo>
                  <a:pt x="646682" y="464986"/>
                  <a:pt x="770110" y="489176"/>
                  <a:pt x="900586" y="490537"/>
                </a:cubicBezTo>
                <a:lnTo>
                  <a:pt x="900586" y="875390"/>
                </a:lnTo>
                <a:lnTo>
                  <a:pt x="448805" y="875390"/>
                </a:lnTo>
                <a:cubicBezTo>
                  <a:pt x="451150" y="709592"/>
                  <a:pt x="482649" y="554587"/>
                  <a:pt x="536834" y="421694"/>
                </a:cubicBezTo>
                <a:close/>
                <a:moveTo>
                  <a:pt x="1356131" y="409527"/>
                </a:moveTo>
                <a:cubicBezTo>
                  <a:pt x="1415590" y="544412"/>
                  <a:pt x="1451132" y="703874"/>
                  <a:pt x="1455052" y="875390"/>
                </a:cubicBezTo>
                <a:lnTo>
                  <a:pt x="953521" y="875390"/>
                </a:lnTo>
                <a:lnTo>
                  <a:pt x="953521" y="491238"/>
                </a:lnTo>
                <a:cubicBezTo>
                  <a:pt x="1099303" y="490092"/>
                  <a:pt x="1236528" y="461431"/>
                  <a:pt x="1356131" y="409527"/>
                </a:cubicBezTo>
                <a:close/>
                <a:moveTo>
                  <a:pt x="271202" y="273767"/>
                </a:moveTo>
                <a:cubicBezTo>
                  <a:pt x="330895" y="324894"/>
                  <a:pt x="401533" y="367494"/>
                  <a:pt x="480768" y="398692"/>
                </a:cubicBezTo>
                <a:cubicBezTo>
                  <a:pt x="424147" y="539118"/>
                  <a:pt x="390867" y="701724"/>
                  <a:pt x="388496" y="875390"/>
                </a:cubicBezTo>
                <a:lnTo>
                  <a:pt x="238" y="875390"/>
                </a:lnTo>
                <a:cubicBezTo>
                  <a:pt x="7162" y="640451"/>
                  <a:pt x="108645" y="428248"/>
                  <a:pt x="271202" y="273767"/>
                </a:cubicBezTo>
                <a:close/>
                <a:moveTo>
                  <a:pt x="1605567" y="261436"/>
                </a:moveTo>
                <a:cubicBezTo>
                  <a:pt x="1775300" y="417133"/>
                  <a:pt x="1881942" y="634296"/>
                  <a:pt x="1889035" y="875390"/>
                </a:cubicBezTo>
                <a:lnTo>
                  <a:pt x="1515364" y="875390"/>
                </a:lnTo>
                <a:cubicBezTo>
                  <a:pt x="1511419" y="696081"/>
                  <a:pt x="1474168" y="529014"/>
                  <a:pt x="1413107" y="386152"/>
                </a:cubicBezTo>
                <a:cubicBezTo>
                  <a:pt x="1485941" y="353453"/>
                  <a:pt x="1551126" y="311628"/>
                  <a:pt x="1605567" y="261436"/>
                </a:cubicBezTo>
                <a:close/>
                <a:moveTo>
                  <a:pt x="748157" y="19413"/>
                </a:moveTo>
                <a:cubicBezTo>
                  <a:pt x="649482" y="96557"/>
                  <a:pt x="565491" y="208310"/>
                  <a:pt x="504779" y="344256"/>
                </a:cubicBezTo>
                <a:cubicBezTo>
                  <a:pt x="432706" y="315858"/>
                  <a:pt x="368354" y="277545"/>
                  <a:pt x="313920" y="231604"/>
                </a:cubicBezTo>
                <a:cubicBezTo>
                  <a:pt x="434240" y="127070"/>
                  <a:pt x="583275" y="52667"/>
                  <a:pt x="748157" y="19413"/>
                </a:cubicBezTo>
                <a:close/>
                <a:moveTo>
                  <a:pt x="1137621" y="18543"/>
                </a:moveTo>
                <a:cubicBezTo>
                  <a:pt x="1297904" y="50310"/>
                  <a:pt x="1443338" y="120918"/>
                  <a:pt x="1562575" y="219802"/>
                </a:cubicBezTo>
                <a:cubicBezTo>
                  <a:pt x="1512842" y="265093"/>
                  <a:pt x="1453308" y="302843"/>
                  <a:pt x="1386970" y="332857"/>
                </a:cubicBezTo>
                <a:cubicBezTo>
                  <a:pt x="1323718" y="199817"/>
                  <a:pt x="1237626" y="91674"/>
                  <a:pt x="1137621" y="18543"/>
                </a:cubicBezTo>
                <a:close/>
                <a:moveTo>
                  <a:pt x="900586" y="1702"/>
                </a:moveTo>
                <a:lnTo>
                  <a:pt x="900586" y="430269"/>
                </a:lnTo>
                <a:cubicBezTo>
                  <a:pt x="778345" y="428899"/>
                  <a:pt x="662774" y="406468"/>
                  <a:pt x="560047" y="366408"/>
                </a:cubicBezTo>
                <a:cubicBezTo>
                  <a:pt x="637783" y="193348"/>
                  <a:pt x="753999" y="63227"/>
                  <a:pt x="890213" y="2203"/>
                </a:cubicBezTo>
                <a:close/>
                <a:moveTo>
                  <a:pt x="953521" y="0"/>
                </a:moveTo>
                <a:lnTo>
                  <a:pt x="981035" y="1330"/>
                </a:lnTo>
                <a:cubicBezTo>
                  <a:pt x="1124068" y="53565"/>
                  <a:pt x="1247786" y="180867"/>
                  <a:pt x="1332000" y="354889"/>
                </a:cubicBezTo>
                <a:cubicBezTo>
                  <a:pt x="1219743" y="403080"/>
                  <a:pt x="1090709" y="429800"/>
                  <a:pt x="953521" y="430954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20" name="MH_SubTitle_3"/>
          <p:cNvSpPr txBox="1"/>
          <p:nvPr/>
        </p:nvSpPr>
        <p:spPr>
          <a:xfrm>
            <a:off x="4017169" y="2831641"/>
            <a:ext cx="1054894" cy="564356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b="1" kern="0" noProof="0" dirty="0">
                <a:ln>
                  <a:noFill/>
                </a:ln>
                <a:solidFill>
                  <a:srgbClr val="1B4367"/>
                </a:solidFill>
                <a:uLnTx/>
                <a:uFillTx/>
                <a:cs typeface="+mn-ea"/>
                <a:sym typeface="+mn-lt"/>
              </a:rPr>
              <a:t>数据分析</a:t>
            </a:r>
          </a:p>
        </p:txBody>
      </p:sp>
      <p:sp>
        <p:nvSpPr>
          <p:cNvPr id="22" name="MH_SubTitle_1"/>
          <p:cNvSpPr txBox="1"/>
          <p:nvPr/>
        </p:nvSpPr>
        <p:spPr>
          <a:xfrm>
            <a:off x="1987550" y="2607803"/>
            <a:ext cx="1081088" cy="657225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b="1" kern="0" dirty="0">
                <a:solidFill>
                  <a:srgbClr val="1B4367"/>
                </a:solidFill>
                <a:cs typeface="+mn-ea"/>
                <a:sym typeface="+mn-lt"/>
              </a:rPr>
              <a:t>实时监控</a:t>
            </a:r>
          </a:p>
        </p:txBody>
      </p:sp>
      <p:sp>
        <p:nvSpPr>
          <p:cNvPr id="23" name="MH_SubTitle_5"/>
          <p:cNvSpPr txBox="1"/>
          <p:nvPr/>
        </p:nvSpPr>
        <p:spPr>
          <a:xfrm>
            <a:off x="6512242" y="2607803"/>
            <a:ext cx="1081088" cy="657225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endParaRPr lang="zh-CN" altLang="en-US" b="1" kern="0" noProof="0" dirty="0">
              <a:ln>
                <a:noFill/>
              </a:ln>
              <a:solidFill>
                <a:srgbClr val="1B4367"/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26" name="MH_SubTitle_4"/>
          <p:cNvSpPr txBox="1"/>
          <p:nvPr/>
        </p:nvSpPr>
        <p:spPr>
          <a:xfrm>
            <a:off x="6086158" y="2607803"/>
            <a:ext cx="1079659" cy="657225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b="1" kern="0" noProof="0" dirty="0">
                <a:ln>
                  <a:noFill/>
                </a:ln>
                <a:solidFill>
                  <a:srgbClr val="1B4367"/>
                </a:solidFill>
                <a:uLnTx/>
                <a:uFillTx/>
                <a:cs typeface="+mn-ea"/>
                <a:sym typeface="+mn-lt"/>
              </a:rPr>
              <a:t>安全语音提示</a:t>
            </a:r>
          </a:p>
        </p:txBody>
      </p:sp>
      <p:sp>
        <p:nvSpPr>
          <p:cNvPr id="5138" name="MH_Desc_1"/>
          <p:cNvSpPr>
            <a:spLocks noChangeArrowheads="1"/>
          </p:cNvSpPr>
          <p:nvPr/>
        </p:nvSpPr>
        <p:spPr bwMode="auto">
          <a:xfrm>
            <a:off x="1321435" y="3265170"/>
            <a:ext cx="6607810" cy="1119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0" rIns="68580" bIns="0"/>
          <a:lstStyle/>
          <a:p>
            <a:pPr algn="ctr" fontAlgn="auto">
              <a:lnSpc>
                <a:spcPct val="150000"/>
              </a:lnSpc>
            </a:pPr>
            <a:r>
              <a:rPr lang="en-US" altLang="zh-CN" sz="1200" spc="1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中文正文" charset="0"/>
                <a:ea typeface="+mn-lt"/>
                <a:sym typeface="+mn-ea"/>
              </a:rPr>
              <a:t>1. </a:t>
            </a:r>
            <a:r>
              <a:rPr lang="zh-CN" altLang="zh-CN" sz="1200" spc="1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中文正文" charset="0"/>
                <a:ea typeface="+mn-lt"/>
                <a:sym typeface="+mn-ea"/>
              </a:rPr>
              <a:t>对司机的健康关键指标进行实时采集、监控。</a:t>
            </a:r>
          </a:p>
          <a:p>
            <a:pPr algn="ctr" fontAlgn="auto">
              <a:lnSpc>
                <a:spcPct val="150000"/>
              </a:lnSpc>
            </a:pPr>
            <a:r>
              <a:rPr lang="en-US" altLang="zh-CN" sz="1200" spc="1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中文正文" charset="0"/>
                <a:ea typeface="+mn-lt"/>
                <a:sym typeface="+mn-ea"/>
              </a:rPr>
              <a:t>2.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中文正文" charset="0"/>
                <a:ea typeface="+mn-lt"/>
                <a:sym typeface="+mn-ea"/>
              </a:rPr>
              <a:t>将数据通过蓝牙，传递给智能车载或者手机</a:t>
            </a:r>
            <a:endParaRPr lang="zh-CN" altLang="zh-CN" sz="1200" spc="1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+中文正文" charset="0"/>
              <a:ea typeface="+mn-lt"/>
              <a:sym typeface="+mn-ea"/>
            </a:endParaRPr>
          </a:p>
          <a:p>
            <a:pPr algn="ctr" fontAlgn="auto">
              <a:lnSpc>
                <a:spcPct val="150000"/>
              </a:lnSpc>
            </a:pPr>
            <a:r>
              <a:rPr lang="en-US" altLang="zh-CN" sz="1200" spc="1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中文正文" charset="0"/>
                <a:ea typeface="+mn-lt"/>
                <a:sym typeface="+mn-ea"/>
              </a:rPr>
              <a:t>3. 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中文正文" charset="0"/>
                <a:ea typeface="+mn-lt"/>
                <a:sym typeface="+mn-ea"/>
              </a:rPr>
              <a:t>将采集</a:t>
            </a:r>
            <a:r>
              <a:rPr lang="zh-CN" altLang="zh-CN" sz="1200" spc="1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中文正文" charset="0"/>
                <a:ea typeface="+mn-lt"/>
                <a:sym typeface="+mn-ea"/>
              </a:rPr>
              <a:t>数据使用神经网络模型进行分析，并立即精准的反馈给司机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中文正文" charset="0"/>
                <a:ea typeface="+mn-lt"/>
                <a:sym typeface="+mn-ea"/>
              </a:rPr>
              <a:t>分析结果。</a:t>
            </a:r>
            <a:endParaRPr lang="en-US" altLang="zh-CN" sz="1200" spc="1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+中文正文" charset="0"/>
              <a:ea typeface="+mn-lt"/>
              <a:cs typeface="+mn-ea"/>
              <a:sym typeface="+mn-ea"/>
            </a:endParaRPr>
          </a:p>
        </p:txBody>
      </p:sp>
      <p:sp>
        <p:nvSpPr>
          <p:cNvPr id="24" name="文本框 15"/>
          <p:cNvSpPr txBox="1"/>
          <p:nvPr/>
        </p:nvSpPr>
        <p:spPr>
          <a:xfrm>
            <a:off x="71700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项目特色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649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0" grpId="0" bldLvl="0" animBg="1"/>
      <p:bldP spid="12" grpId="0" bldLvl="0" animBg="1"/>
      <p:bldP spid="30" grpId="0" bldLvl="0" animBg="1"/>
      <p:bldP spid="15" grpId="0" bldLvl="0" animBg="1"/>
      <p:bldP spid="17" grpId="0" bldLvl="0" animBg="1"/>
      <p:bldP spid="18" grpId="0" bldLvl="0" animBg="1"/>
      <p:bldP spid="20" grpId="0"/>
      <p:bldP spid="22" grpId="0"/>
      <p:bldP spid="23" grpId="0"/>
      <p:bldP spid="26" grpId="0"/>
      <p:bldP spid="5138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效果展示</a:t>
            </a: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7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05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bldLvl="0" animBg="1"/>
      <p:bldP spid="103" grpId="0"/>
      <p:bldP spid="10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项目展示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Screenshot_20180603-0944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" y="803910"/>
            <a:ext cx="2518410" cy="4208145"/>
          </a:xfrm>
          <a:prstGeom prst="rect">
            <a:avLst/>
          </a:prstGeom>
        </p:spPr>
      </p:pic>
      <p:pic>
        <p:nvPicPr>
          <p:cNvPr id="3" name="图片 2" descr="Screenshot_20180627-1527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605" y="803275"/>
            <a:ext cx="2725420" cy="4208780"/>
          </a:xfrm>
          <a:prstGeom prst="rect">
            <a:avLst/>
          </a:prstGeom>
        </p:spPr>
      </p:pic>
      <p:pic>
        <p:nvPicPr>
          <p:cNvPr id="4" name="图片 3" descr="Screenshot_20180603-0944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1085" y="803275"/>
            <a:ext cx="2529840" cy="417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项目展示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78" y="726474"/>
            <a:ext cx="2512419" cy="42821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388" y="726474"/>
            <a:ext cx="2608144" cy="42821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024" y="639350"/>
            <a:ext cx="2555467" cy="43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项目展示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Screenshot_20180627-1530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78" y="807720"/>
            <a:ext cx="2452370" cy="4211955"/>
          </a:xfrm>
          <a:prstGeom prst="rect">
            <a:avLst/>
          </a:prstGeom>
        </p:spPr>
      </p:pic>
      <p:pic>
        <p:nvPicPr>
          <p:cNvPr id="6" name="图片 5" descr="Screenshot_20180627-1530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710" y="808355"/>
            <a:ext cx="2586355" cy="4211320"/>
          </a:xfrm>
          <a:prstGeom prst="rect">
            <a:avLst/>
          </a:prstGeom>
        </p:spPr>
      </p:pic>
      <p:pic>
        <p:nvPicPr>
          <p:cNvPr id="7" name="图片 6" descr="Screenshot_20180627-1530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127" y="807720"/>
            <a:ext cx="2560320" cy="4257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项目展示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Screenshot_20180627-1530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70" y="657225"/>
            <a:ext cx="2506345" cy="4399915"/>
          </a:xfrm>
          <a:prstGeom prst="rect">
            <a:avLst/>
          </a:prstGeom>
        </p:spPr>
      </p:pic>
      <p:pic>
        <p:nvPicPr>
          <p:cNvPr id="3" name="图片 2" descr="Screenshot_20180627-1530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9338" y="657225"/>
            <a:ext cx="2766987" cy="43999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48" y="801973"/>
            <a:ext cx="2786607" cy="4255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项目背景</a:t>
            </a: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2" grpId="0"/>
      <p:bldP spid="9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项目展示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Screenshot_20180603-0944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08" y="657225"/>
            <a:ext cx="2548890" cy="4370070"/>
          </a:xfrm>
          <a:prstGeom prst="rect">
            <a:avLst/>
          </a:prstGeom>
        </p:spPr>
      </p:pic>
      <p:pic>
        <p:nvPicPr>
          <p:cNvPr id="3" name="图片 2" descr="Screenshot_20180627-1527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766" y="639350"/>
            <a:ext cx="2694305" cy="4355465"/>
          </a:xfrm>
          <a:prstGeom prst="rect">
            <a:avLst/>
          </a:prstGeom>
        </p:spPr>
      </p:pic>
      <p:pic>
        <p:nvPicPr>
          <p:cNvPr id="4" name="图片 3" descr="Screenshot_20180627-1528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339" y="656590"/>
            <a:ext cx="2944495" cy="437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6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项目展示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{OIT10XW$T`$AXSBY1_EAL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480" y="771525"/>
            <a:ext cx="2656497" cy="394335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7" y="771525"/>
            <a:ext cx="2683240" cy="39433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630" y="771525"/>
            <a:ext cx="2409160" cy="39433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374137" y="1884748"/>
            <a:ext cx="4272439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6600" b="1" dirty="0">
                <a:solidFill>
                  <a:srgbClr val="1B4367"/>
                </a:solidFill>
                <a:cs typeface="+mn-ea"/>
                <a:sym typeface="+mn-lt"/>
              </a:rPr>
              <a:t>THANKS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618740" y="3147060"/>
            <a:ext cx="3782695" cy="5302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zh-CN" altLang="en-US" sz="3000" dirty="0">
                <a:solidFill>
                  <a:srgbClr val="1B4367"/>
                </a:solidFill>
                <a:cs typeface="+mn-ea"/>
                <a:sym typeface="+mn-lt"/>
              </a:rPr>
              <a:t>欢迎老师批评指正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gallery dir="l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3"/>
          <p:cNvSpPr>
            <a:spLocks noChangeArrowheads="1"/>
          </p:cNvSpPr>
          <p:nvPr/>
        </p:nvSpPr>
        <p:spPr bwMode="auto">
          <a:xfrm>
            <a:off x="4995545" y="1686560"/>
            <a:ext cx="4171315" cy="2310765"/>
          </a:xfrm>
          <a:prstGeom prst="rect">
            <a:avLst/>
          </a:prstGeom>
          <a:solidFill>
            <a:srgbClr val="1B4367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eaLnBrk="1" hangingPunct="1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72312" y="2518811"/>
            <a:ext cx="3417595" cy="83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我国汽车销量已经连续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8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年世界第一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目前我国汽车保有量已经突破两亿俩。越来越多的人开起了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”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私家车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”,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也更喜欢自己驾车出门。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110" y="316509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项目背景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u=2480645275,2007959619&amp;fm=27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" y="1464310"/>
            <a:ext cx="3306445" cy="1675130"/>
          </a:xfrm>
          <a:prstGeom prst="rect">
            <a:avLst/>
          </a:prstGeom>
        </p:spPr>
      </p:pic>
      <p:pic>
        <p:nvPicPr>
          <p:cNvPr id="2" name="图片 1" descr="u=2925631930,2953270533&amp;fm=27&amp;gp=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740" y="2380615"/>
            <a:ext cx="2944495" cy="1960880"/>
          </a:xfrm>
          <a:prstGeom prst="rect">
            <a:avLst/>
          </a:prstGeom>
        </p:spPr>
      </p:pic>
      <p:pic>
        <p:nvPicPr>
          <p:cNvPr id="5" name="图片 4" descr="u=3441317038,354577452&amp;fm=200&amp;gp=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760" y="1703705"/>
            <a:ext cx="3444240" cy="2293620"/>
          </a:xfrm>
          <a:prstGeom prst="rect">
            <a:avLst/>
          </a:prstGeom>
        </p:spPr>
      </p:pic>
      <p:sp>
        <p:nvSpPr>
          <p:cNvPr id="18" name="矩形 23"/>
          <p:cNvSpPr>
            <a:spLocks noChangeArrowheads="1"/>
          </p:cNvSpPr>
          <p:nvPr/>
        </p:nvSpPr>
        <p:spPr bwMode="auto">
          <a:xfrm>
            <a:off x="22860" y="1325880"/>
            <a:ext cx="4972685" cy="3031490"/>
          </a:xfrm>
          <a:prstGeom prst="rect">
            <a:avLst/>
          </a:prstGeom>
          <a:blipFill dpi="0" rotWithShape="1">
            <a:blip r:embed="rId7" cstate="screen"/>
            <a:srcRect/>
            <a:stretch>
              <a:fillRect/>
            </a:stretch>
          </a:blipFill>
          <a:ln w="9525">
            <a:noFill/>
            <a:bevel/>
          </a:ln>
        </p:spPr>
        <p:txBody>
          <a:bodyPr lIns="68580" tIns="34290" rIns="68580" bIns="34290"/>
          <a:lstStyle/>
          <a:p>
            <a:pPr eaLnBrk="1" hangingPunct="1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12" grpId="0"/>
      <p:bldP spid="16" grpId="0"/>
      <p:bldP spid="18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3"/>
          <p:cNvSpPr>
            <a:spLocks noChangeArrowheads="1"/>
          </p:cNvSpPr>
          <p:nvPr/>
        </p:nvSpPr>
        <p:spPr bwMode="auto">
          <a:xfrm>
            <a:off x="4763770" y="1280795"/>
            <a:ext cx="4171315" cy="2583180"/>
          </a:xfrm>
          <a:prstGeom prst="rect">
            <a:avLst/>
          </a:prstGeom>
          <a:solidFill>
            <a:srgbClr val="1B4367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eaLnBrk="1" hangingPunct="1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110" y="316509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项目背景</a:t>
            </a:r>
          </a:p>
        </p:txBody>
      </p:sp>
      <p:sp>
        <p:nvSpPr>
          <p:cNvPr id="106" name="TextBox 1210"/>
          <p:cNvSpPr/>
          <p:nvPr/>
        </p:nvSpPr>
        <p:spPr>
          <a:xfrm>
            <a:off x="5170280" y="1479801"/>
            <a:ext cx="2169160" cy="375920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驾驶安全问题凸显</a:t>
            </a:r>
          </a:p>
        </p:txBody>
      </p:sp>
      <p:sp>
        <p:nvSpPr>
          <p:cNvPr id="107" name="文本框 11"/>
          <p:cNvSpPr txBox="1"/>
          <p:nvPr/>
        </p:nvSpPr>
        <p:spPr>
          <a:xfrm>
            <a:off x="5170279" y="2152342"/>
            <a:ext cx="3106095" cy="83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长时间的驾驶容易诱发冠心病、心绞痛、心肌梗塞等突发疾病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,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不正常的进食还会引起低血糖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,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产生头晕，疲劳等现象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,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提高了驾驶员的事故率。 </a:t>
            </a:r>
          </a:p>
        </p:txBody>
      </p:sp>
      <p:sp>
        <p:nvSpPr>
          <p:cNvPr id="111" name="TextBox 1210"/>
          <p:cNvSpPr/>
          <p:nvPr/>
        </p:nvSpPr>
        <p:spPr>
          <a:xfrm>
            <a:off x="1371367" y="4269772"/>
            <a:ext cx="6639560" cy="560705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sz="3200" b="1" dirty="0">
                <a:solidFill>
                  <a:srgbClr val="1B4367"/>
                </a:solidFill>
                <a:cs typeface="+mn-ea"/>
                <a:sym typeface="+mn-lt"/>
              </a:rPr>
              <a:t>车载疲劳等问题的提示系统需求明显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inde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995" y="1280795"/>
            <a:ext cx="1878965" cy="1263015"/>
          </a:xfrm>
          <a:prstGeom prst="rect">
            <a:avLst/>
          </a:prstGeom>
        </p:spPr>
      </p:pic>
      <p:pic>
        <p:nvPicPr>
          <p:cNvPr id="4" name="图片 3" descr="index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45" y="1337945"/>
            <a:ext cx="1784350" cy="1205865"/>
          </a:xfrm>
          <a:prstGeom prst="rect">
            <a:avLst/>
          </a:prstGeom>
        </p:spPr>
      </p:pic>
      <p:pic>
        <p:nvPicPr>
          <p:cNvPr id="6" name="图片 5" descr="u=1245241165,3921778361&amp;fm=27&amp;gp=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80" y="2543810"/>
            <a:ext cx="1760220" cy="1320165"/>
          </a:xfrm>
          <a:prstGeom prst="rect">
            <a:avLst/>
          </a:prstGeom>
        </p:spPr>
      </p:pic>
      <p:pic>
        <p:nvPicPr>
          <p:cNvPr id="5" name="图片 4" descr="u=3267145907,3778402692&amp;fm=27&amp;gp=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9995" y="2543810"/>
            <a:ext cx="1878330" cy="1320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6" grpId="0"/>
      <p:bldP spid="106" grpId="0"/>
      <p:bldP spid="107" grpId="0"/>
      <p:bldP spid="1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项目背景</a:t>
            </a:r>
          </a:p>
        </p:txBody>
      </p:sp>
      <p:sp>
        <p:nvSpPr>
          <p:cNvPr id="106" name="TextBox 1210"/>
          <p:cNvSpPr/>
          <p:nvPr/>
        </p:nvSpPr>
        <p:spPr>
          <a:xfrm>
            <a:off x="1125220" y="2445385"/>
            <a:ext cx="6325870" cy="683895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 algn="l"/>
            <a:r>
              <a:rPr lang="zh-CN" altLang="en-US" sz="4000" b="1" dirty="0">
                <a:solidFill>
                  <a:srgbClr val="FF0000"/>
                </a:solidFill>
                <a:cs typeface="+mn-ea"/>
                <a:sym typeface="+mn-lt"/>
              </a:rPr>
              <a:t>驾驶人员身体健康问题频发</a:t>
            </a:r>
          </a:p>
        </p:txBody>
      </p:sp>
      <p:sp>
        <p:nvSpPr>
          <p:cNvPr id="107" name="文本框 11"/>
          <p:cNvSpPr txBox="1"/>
          <p:nvPr/>
        </p:nvSpPr>
        <p:spPr>
          <a:xfrm>
            <a:off x="5170279" y="2791152"/>
            <a:ext cx="3106095" cy="83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endParaRPr lang="zh-CN" altLang="en-US" sz="10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ts val="1500"/>
              </a:lnSpc>
            </a:pPr>
            <a:endParaRPr lang="zh-CN" altLang="en-US" sz="10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ts val="1500"/>
              </a:lnSpc>
            </a:pP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ts val="1500"/>
              </a:lnSpc>
            </a:pP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1" name="TextBox 1210"/>
          <p:cNvSpPr/>
          <p:nvPr/>
        </p:nvSpPr>
        <p:spPr>
          <a:xfrm>
            <a:off x="2471187" y="4314857"/>
            <a:ext cx="4201160" cy="560705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sz="3200" b="1" dirty="0">
                <a:solidFill>
                  <a:srgbClr val="FF0000"/>
                </a:solidFill>
                <a:cs typeface="+mn-ea"/>
                <a:sym typeface="+mn-lt"/>
              </a:rPr>
              <a:t>车载健康系统需求明显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立方体 3"/>
          <p:cNvSpPr/>
          <p:nvPr>
            <p:custDataLst>
              <p:tags r:id="rId1"/>
            </p:custDataLst>
          </p:nvPr>
        </p:nvSpPr>
        <p:spPr>
          <a:xfrm rot="21091489" flipH="1">
            <a:off x="928937" y="2885624"/>
            <a:ext cx="1251483" cy="509762"/>
          </a:xfrm>
          <a:prstGeom prst="cube">
            <a:avLst>
              <a:gd name="adj" fmla="val 80345"/>
            </a:avLst>
          </a:prstGeom>
          <a:solidFill>
            <a:srgbClr val="FE8B44"/>
          </a:solidFill>
          <a:ln>
            <a:noFill/>
          </a:ln>
        </p:spPr>
        <p:style>
          <a:lnRef idx="2">
            <a:srgbClr val="6D82D1">
              <a:shade val="50000"/>
            </a:srgbClr>
          </a:lnRef>
          <a:fillRef idx="1">
            <a:srgbClr val="6D82D1"/>
          </a:fillRef>
          <a:effectRef idx="0">
            <a:srgbClr val="6D82D1"/>
          </a:effectRef>
          <a:fontRef idx="minor">
            <a:sysClr val="window" lastClr="FFFFFF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 sz="1350">
              <a:sym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1517453" y="2539891"/>
            <a:ext cx="0" cy="512586"/>
          </a:xfrm>
          <a:prstGeom prst="line">
            <a:avLst/>
          </a:prstGeom>
          <a:ln>
            <a:solidFill>
              <a:srgbClr val="FE8B44">
                <a:lumMod val="60000"/>
                <a:lumOff val="40000"/>
              </a:srgbClr>
            </a:solidFill>
            <a:headEnd type="none"/>
            <a:tailEnd type="oval"/>
          </a:ln>
        </p:spPr>
        <p:style>
          <a:lnRef idx="1">
            <a:srgbClr val="6D82D1"/>
          </a:lnRef>
          <a:fillRef idx="0">
            <a:srgbClr val="6D82D1"/>
          </a:fillRef>
          <a:effectRef idx="0">
            <a:srgbClr val="6D82D1"/>
          </a:effectRef>
          <a:fontRef idx="minor">
            <a:sysClr val="windowText" lastClr="000000"/>
          </a:fontRef>
        </p:style>
      </p:cxnSp>
      <p:sp>
        <p:nvSpPr>
          <p:cNvPr id="14" name="椭圆 13"/>
          <p:cNvSpPr/>
          <p:nvPr>
            <p:custDataLst>
              <p:tags r:id="rId3"/>
            </p:custDataLst>
          </p:nvPr>
        </p:nvSpPr>
        <p:spPr>
          <a:xfrm>
            <a:off x="1361243" y="2306697"/>
            <a:ext cx="312420" cy="312420"/>
          </a:xfrm>
          <a:prstGeom prst="ellipse">
            <a:avLst/>
          </a:prstGeom>
          <a:solidFill>
            <a:srgbClr val="FE8B44"/>
          </a:solidFill>
          <a:ln>
            <a:noFill/>
          </a:ln>
        </p:spPr>
        <p:style>
          <a:lnRef idx="2">
            <a:srgbClr val="6D82D1">
              <a:shade val="50000"/>
            </a:srgbClr>
          </a:lnRef>
          <a:fillRef idx="1">
            <a:srgbClr val="6D82D1"/>
          </a:fillRef>
          <a:effectRef idx="0">
            <a:srgbClr val="6D82D1"/>
          </a:effectRef>
          <a:fontRef idx="minor">
            <a:sysClr val="window" lastClr="FFFFFF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endParaRPr lang="zh-CN" altLang="en-US" sz="1350">
              <a:sym typeface="Arial" panose="020B0604020202020204" pitchFamily="34" charset="0"/>
            </a:endParaRPr>
          </a:p>
        </p:txBody>
      </p:sp>
      <p:sp>
        <p:nvSpPr>
          <p:cNvPr id="22" name="KSO_Shape" title="1"/>
          <p:cNvSpPr/>
          <p:nvPr>
            <p:custDataLst>
              <p:tags r:id="rId4"/>
            </p:custDataLst>
          </p:nvPr>
        </p:nvSpPr>
        <p:spPr bwMode="auto">
          <a:xfrm>
            <a:off x="1435917" y="2375168"/>
            <a:ext cx="164632" cy="173828"/>
          </a:xfrm>
          <a:custGeom>
            <a:avLst/>
            <a:gdLst>
              <a:gd name="T0" fmla="*/ 285195 w 3309"/>
              <a:gd name="T1" fmla="*/ 209540 h 3497"/>
              <a:gd name="T2" fmla="*/ 645550 w 3309"/>
              <a:gd name="T3" fmla="*/ 713569 h 3497"/>
              <a:gd name="T4" fmla="*/ 601793 w 3309"/>
              <a:gd name="T5" fmla="*/ 534919 h 3497"/>
              <a:gd name="T6" fmla="*/ 661509 w 3309"/>
              <a:gd name="T7" fmla="*/ 415476 h 3497"/>
              <a:gd name="T8" fmla="*/ 813887 w 3309"/>
              <a:gd name="T9" fmla="*/ 515870 h 3497"/>
              <a:gd name="T10" fmla="*/ 876692 w 3309"/>
              <a:gd name="T11" fmla="*/ 497336 h 3497"/>
              <a:gd name="T12" fmla="*/ 887503 w 3309"/>
              <a:gd name="T13" fmla="*/ 374804 h 3497"/>
              <a:gd name="T14" fmla="*/ 1038337 w 3309"/>
              <a:gd name="T15" fmla="*/ 387675 h 3497"/>
              <a:gd name="T16" fmla="*/ 1050692 w 3309"/>
              <a:gd name="T17" fmla="*/ 422684 h 3497"/>
              <a:gd name="T18" fmla="*/ 1104230 w 3309"/>
              <a:gd name="T19" fmla="*/ 505058 h 3497"/>
              <a:gd name="T20" fmla="*/ 1111952 w 3309"/>
              <a:gd name="T21" fmla="*/ 466960 h 3497"/>
              <a:gd name="T22" fmla="*/ 1209763 w 3309"/>
              <a:gd name="T23" fmla="*/ 413417 h 3497"/>
              <a:gd name="T24" fmla="*/ 1424946 w 3309"/>
              <a:gd name="T25" fmla="*/ 1166114 h 3497"/>
              <a:gd name="T26" fmla="*/ 1072313 w 3309"/>
              <a:gd name="T27" fmla="*/ 1638222 h 3497"/>
              <a:gd name="T28" fmla="*/ 669230 w 3309"/>
              <a:gd name="T29" fmla="*/ 1337041 h 3497"/>
              <a:gd name="T30" fmla="*/ 188414 w 3309"/>
              <a:gd name="T31" fmla="*/ 1154272 h 3497"/>
              <a:gd name="T32" fmla="*/ 298065 w 3309"/>
              <a:gd name="T33" fmla="*/ 1078076 h 3497"/>
              <a:gd name="T34" fmla="*/ 569361 w 3309"/>
              <a:gd name="T35" fmla="*/ 1102788 h 3497"/>
              <a:gd name="T36" fmla="*/ 152379 w 3309"/>
              <a:gd name="T37" fmla="*/ 294489 h 3497"/>
              <a:gd name="T38" fmla="*/ 178118 w 3309"/>
              <a:gd name="T39" fmla="*/ 166293 h 3497"/>
              <a:gd name="T40" fmla="*/ 109651 w 3309"/>
              <a:gd name="T41" fmla="*/ 62811 h 3497"/>
              <a:gd name="T42" fmla="*/ 53024 w 3309"/>
              <a:gd name="T43" fmla="*/ 354210 h 3497"/>
              <a:gd name="T44" fmla="*/ 401538 w 3309"/>
              <a:gd name="T45" fmla="*/ 962752 h 3497"/>
              <a:gd name="T46" fmla="*/ 171941 w 3309"/>
              <a:gd name="T47" fmla="*/ 981801 h 3497"/>
              <a:gd name="T48" fmla="*/ 242467 w 3309"/>
              <a:gd name="T49" fmla="*/ 1385436 h 3497"/>
              <a:gd name="T50" fmla="*/ 876177 w 3309"/>
              <a:gd name="T51" fmla="*/ 1548125 h 3497"/>
              <a:gd name="T52" fmla="*/ 1023923 w 3309"/>
              <a:gd name="T53" fmla="*/ 1800397 h 3497"/>
              <a:gd name="T54" fmla="*/ 1597402 w 3309"/>
              <a:gd name="T55" fmla="*/ 1469355 h 3497"/>
              <a:gd name="T56" fmla="*/ 1643218 w 3309"/>
              <a:gd name="T57" fmla="*/ 1301517 h 3497"/>
              <a:gd name="T58" fmla="*/ 1421857 w 3309"/>
              <a:gd name="T59" fmla="*/ 540582 h 3497"/>
              <a:gd name="T60" fmla="*/ 1420313 w 3309"/>
              <a:gd name="T61" fmla="*/ 533890 h 3497"/>
              <a:gd name="T62" fmla="*/ 1370893 w 3309"/>
              <a:gd name="T63" fmla="*/ 389734 h 3497"/>
              <a:gd name="T64" fmla="*/ 1127396 w 3309"/>
              <a:gd name="T65" fmla="*/ 295518 h 3497"/>
              <a:gd name="T66" fmla="*/ 825727 w 3309"/>
              <a:gd name="T67" fmla="*/ 267717 h 3497"/>
              <a:gd name="T68" fmla="*/ 599733 w 3309"/>
              <a:gd name="T69" fmla="*/ 308389 h 3497"/>
              <a:gd name="T70" fmla="*/ 518396 w 3309"/>
              <a:gd name="T71" fmla="*/ 363992 h 3497"/>
              <a:gd name="T72" fmla="*/ 391242 w 3309"/>
              <a:gd name="T73" fmla="*/ 145700 h 3497"/>
              <a:gd name="T74" fmla="*/ 116343 w 3309"/>
              <a:gd name="T75" fmla="*/ 59207 h 349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3309" h="3497">
                <a:moveTo>
                  <a:pt x="346" y="323"/>
                </a:moveTo>
                <a:cubicBezTo>
                  <a:pt x="432" y="274"/>
                  <a:pt x="502" y="323"/>
                  <a:pt x="554" y="407"/>
                </a:cubicBezTo>
                <a:cubicBezTo>
                  <a:pt x="554" y="407"/>
                  <a:pt x="1109" y="1359"/>
                  <a:pt x="1116" y="1370"/>
                </a:cubicBezTo>
                <a:cubicBezTo>
                  <a:pt x="1143" y="1418"/>
                  <a:pt x="1223" y="1404"/>
                  <a:pt x="1254" y="1386"/>
                </a:cubicBezTo>
                <a:cubicBezTo>
                  <a:pt x="1297" y="1361"/>
                  <a:pt x="1321" y="1286"/>
                  <a:pt x="1266" y="1192"/>
                </a:cubicBezTo>
                <a:cubicBezTo>
                  <a:pt x="1169" y="1039"/>
                  <a:pt x="1169" y="1039"/>
                  <a:pt x="1169" y="1039"/>
                </a:cubicBezTo>
                <a:cubicBezTo>
                  <a:pt x="1111" y="956"/>
                  <a:pt x="1168" y="886"/>
                  <a:pt x="1251" y="828"/>
                </a:cubicBezTo>
                <a:cubicBezTo>
                  <a:pt x="1262" y="821"/>
                  <a:pt x="1274" y="813"/>
                  <a:pt x="1285" y="807"/>
                </a:cubicBezTo>
                <a:cubicBezTo>
                  <a:pt x="1355" y="766"/>
                  <a:pt x="1421" y="758"/>
                  <a:pt x="1471" y="830"/>
                </a:cubicBezTo>
                <a:cubicBezTo>
                  <a:pt x="1581" y="1002"/>
                  <a:pt x="1581" y="1002"/>
                  <a:pt x="1581" y="1002"/>
                </a:cubicBezTo>
                <a:cubicBezTo>
                  <a:pt x="1621" y="1045"/>
                  <a:pt x="1649" y="1050"/>
                  <a:pt x="1667" y="1039"/>
                </a:cubicBezTo>
                <a:cubicBezTo>
                  <a:pt x="1697" y="1022"/>
                  <a:pt x="1703" y="966"/>
                  <a:pt x="1703" y="966"/>
                </a:cubicBezTo>
                <a:cubicBezTo>
                  <a:pt x="1671" y="878"/>
                  <a:pt x="1671" y="878"/>
                  <a:pt x="1671" y="878"/>
                </a:cubicBezTo>
                <a:cubicBezTo>
                  <a:pt x="1645" y="805"/>
                  <a:pt x="1668" y="760"/>
                  <a:pt x="1724" y="728"/>
                </a:cubicBezTo>
                <a:cubicBezTo>
                  <a:pt x="1740" y="719"/>
                  <a:pt x="1760" y="710"/>
                  <a:pt x="1782" y="702"/>
                </a:cubicBezTo>
                <a:cubicBezTo>
                  <a:pt x="1877" y="668"/>
                  <a:pt x="1982" y="658"/>
                  <a:pt x="2017" y="753"/>
                </a:cubicBezTo>
                <a:cubicBezTo>
                  <a:pt x="2041" y="821"/>
                  <a:pt x="2041" y="821"/>
                  <a:pt x="2041" y="821"/>
                </a:cubicBezTo>
                <a:cubicBezTo>
                  <a:pt x="2041" y="821"/>
                  <a:pt x="2041" y="821"/>
                  <a:pt x="2041" y="821"/>
                </a:cubicBezTo>
                <a:cubicBezTo>
                  <a:pt x="2041" y="821"/>
                  <a:pt x="2082" y="1031"/>
                  <a:pt x="2127" y="1005"/>
                </a:cubicBezTo>
                <a:cubicBezTo>
                  <a:pt x="2133" y="1002"/>
                  <a:pt x="2139" y="994"/>
                  <a:pt x="2145" y="981"/>
                </a:cubicBezTo>
                <a:cubicBezTo>
                  <a:pt x="2145" y="981"/>
                  <a:pt x="2145" y="981"/>
                  <a:pt x="2145" y="981"/>
                </a:cubicBezTo>
                <a:cubicBezTo>
                  <a:pt x="2160" y="907"/>
                  <a:pt x="2160" y="907"/>
                  <a:pt x="2160" y="907"/>
                </a:cubicBezTo>
                <a:cubicBezTo>
                  <a:pt x="2162" y="864"/>
                  <a:pt x="2179" y="838"/>
                  <a:pt x="2205" y="823"/>
                </a:cubicBezTo>
                <a:cubicBezTo>
                  <a:pt x="2240" y="802"/>
                  <a:pt x="2293" y="801"/>
                  <a:pt x="2350" y="803"/>
                </a:cubicBezTo>
                <a:cubicBezTo>
                  <a:pt x="2452" y="806"/>
                  <a:pt x="2473" y="906"/>
                  <a:pt x="2527" y="1102"/>
                </a:cubicBezTo>
                <a:cubicBezTo>
                  <a:pt x="2768" y="2265"/>
                  <a:pt x="2768" y="2265"/>
                  <a:pt x="2768" y="2265"/>
                </a:cubicBezTo>
                <a:cubicBezTo>
                  <a:pt x="2990" y="2659"/>
                  <a:pt x="2990" y="2659"/>
                  <a:pt x="2990" y="2659"/>
                </a:cubicBezTo>
                <a:cubicBezTo>
                  <a:pt x="2083" y="3182"/>
                  <a:pt x="2083" y="3182"/>
                  <a:pt x="2083" y="3182"/>
                </a:cubicBezTo>
                <a:cubicBezTo>
                  <a:pt x="1848" y="2781"/>
                  <a:pt x="1848" y="2781"/>
                  <a:pt x="1848" y="2781"/>
                </a:cubicBezTo>
                <a:cubicBezTo>
                  <a:pt x="1848" y="2781"/>
                  <a:pt x="1615" y="2786"/>
                  <a:pt x="1300" y="2597"/>
                </a:cubicBezTo>
                <a:cubicBezTo>
                  <a:pt x="514" y="2455"/>
                  <a:pt x="514" y="2455"/>
                  <a:pt x="514" y="2455"/>
                </a:cubicBezTo>
                <a:cubicBezTo>
                  <a:pt x="414" y="2437"/>
                  <a:pt x="348" y="2341"/>
                  <a:pt x="366" y="2242"/>
                </a:cubicBezTo>
                <a:cubicBezTo>
                  <a:pt x="375" y="2186"/>
                  <a:pt x="409" y="2141"/>
                  <a:pt x="455" y="2115"/>
                </a:cubicBezTo>
                <a:cubicBezTo>
                  <a:pt x="491" y="2094"/>
                  <a:pt x="534" y="2086"/>
                  <a:pt x="579" y="2094"/>
                </a:cubicBezTo>
                <a:cubicBezTo>
                  <a:pt x="1031" y="2149"/>
                  <a:pt x="1031" y="2149"/>
                  <a:pt x="1031" y="2149"/>
                </a:cubicBezTo>
                <a:cubicBezTo>
                  <a:pt x="1064" y="2154"/>
                  <a:pt x="1089" y="2152"/>
                  <a:pt x="1106" y="2142"/>
                </a:cubicBezTo>
                <a:cubicBezTo>
                  <a:pt x="1170" y="2105"/>
                  <a:pt x="1104" y="1947"/>
                  <a:pt x="891" y="1577"/>
                </a:cubicBezTo>
                <a:cubicBezTo>
                  <a:pt x="296" y="572"/>
                  <a:pt x="296" y="572"/>
                  <a:pt x="296" y="572"/>
                </a:cubicBezTo>
                <a:cubicBezTo>
                  <a:pt x="242" y="486"/>
                  <a:pt x="255" y="380"/>
                  <a:pt x="340" y="326"/>
                </a:cubicBezTo>
                <a:cubicBezTo>
                  <a:pt x="342" y="325"/>
                  <a:pt x="344" y="324"/>
                  <a:pt x="346" y="323"/>
                </a:cubicBezTo>
                <a:moveTo>
                  <a:pt x="226" y="115"/>
                </a:moveTo>
                <a:cubicBezTo>
                  <a:pt x="222" y="117"/>
                  <a:pt x="217" y="120"/>
                  <a:pt x="213" y="122"/>
                </a:cubicBezTo>
                <a:cubicBezTo>
                  <a:pt x="117" y="183"/>
                  <a:pt x="50" y="277"/>
                  <a:pt x="25" y="387"/>
                </a:cubicBezTo>
                <a:cubicBezTo>
                  <a:pt x="0" y="496"/>
                  <a:pt x="45" y="593"/>
                  <a:pt x="103" y="688"/>
                </a:cubicBezTo>
                <a:cubicBezTo>
                  <a:pt x="696" y="1691"/>
                  <a:pt x="696" y="1691"/>
                  <a:pt x="696" y="1691"/>
                </a:cubicBezTo>
                <a:cubicBezTo>
                  <a:pt x="735" y="1758"/>
                  <a:pt x="754" y="1823"/>
                  <a:pt x="780" y="1870"/>
                </a:cubicBezTo>
                <a:cubicBezTo>
                  <a:pt x="617" y="1856"/>
                  <a:pt x="617" y="1856"/>
                  <a:pt x="617" y="1856"/>
                </a:cubicBezTo>
                <a:cubicBezTo>
                  <a:pt x="520" y="1840"/>
                  <a:pt x="420" y="1858"/>
                  <a:pt x="334" y="1907"/>
                </a:cubicBezTo>
                <a:cubicBezTo>
                  <a:pt x="226" y="1969"/>
                  <a:pt x="151" y="2076"/>
                  <a:pt x="129" y="2199"/>
                </a:cubicBezTo>
                <a:cubicBezTo>
                  <a:pt x="88" y="2429"/>
                  <a:pt x="241" y="2650"/>
                  <a:pt x="471" y="2691"/>
                </a:cubicBezTo>
                <a:cubicBezTo>
                  <a:pt x="1215" y="2826"/>
                  <a:pt x="1215" y="2826"/>
                  <a:pt x="1215" y="2826"/>
                </a:cubicBezTo>
                <a:cubicBezTo>
                  <a:pt x="1415" y="2939"/>
                  <a:pt x="1586" y="2986"/>
                  <a:pt x="1702" y="3007"/>
                </a:cubicBezTo>
                <a:cubicBezTo>
                  <a:pt x="1868" y="3291"/>
                  <a:pt x="1868" y="3291"/>
                  <a:pt x="1868" y="3291"/>
                </a:cubicBezTo>
                <a:cubicBezTo>
                  <a:pt x="1989" y="3497"/>
                  <a:pt x="1989" y="3497"/>
                  <a:pt x="1989" y="3497"/>
                </a:cubicBezTo>
                <a:cubicBezTo>
                  <a:pt x="2196" y="3377"/>
                  <a:pt x="2196" y="3377"/>
                  <a:pt x="2196" y="3377"/>
                </a:cubicBezTo>
                <a:cubicBezTo>
                  <a:pt x="3103" y="2854"/>
                  <a:pt x="3103" y="2854"/>
                  <a:pt x="3103" y="2854"/>
                </a:cubicBezTo>
                <a:cubicBezTo>
                  <a:pt x="3309" y="2735"/>
                  <a:pt x="3309" y="2735"/>
                  <a:pt x="3309" y="2735"/>
                </a:cubicBezTo>
                <a:cubicBezTo>
                  <a:pt x="3192" y="2528"/>
                  <a:pt x="3192" y="2528"/>
                  <a:pt x="3192" y="2528"/>
                </a:cubicBezTo>
                <a:cubicBezTo>
                  <a:pt x="2995" y="2179"/>
                  <a:pt x="2995" y="2179"/>
                  <a:pt x="2995" y="2179"/>
                </a:cubicBezTo>
                <a:cubicBezTo>
                  <a:pt x="2762" y="1050"/>
                  <a:pt x="2762" y="1050"/>
                  <a:pt x="2762" y="1050"/>
                </a:cubicBezTo>
                <a:cubicBezTo>
                  <a:pt x="2761" y="1044"/>
                  <a:pt x="2761" y="1044"/>
                  <a:pt x="2761" y="1044"/>
                </a:cubicBezTo>
                <a:cubicBezTo>
                  <a:pt x="2759" y="1037"/>
                  <a:pt x="2759" y="1037"/>
                  <a:pt x="2759" y="1037"/>
                </a:cubicBezTo>
                <a:cubicBezTo>
                  <a:pt x="2749" y="1003"/>
                  <a:pt x="2749" y="1003"/>
                  <a:pt x="2749" y="1003"/>
                </a:cubicBezTo>
                <a:cubicBezTo>
                  <a:pt x="2721" y="903"/>
                  <a:pt x="2700" y="824"/>
                  <a:pt x="2663" y="757"/>
                </a:cubicBezTo>
                <a:cubicBezTo>
                  <a:pt x="2574" y="594"/>
                  <a:pt x="2435" y="565"/>
                  <a:pt x="2359" y="563"/>
                </a:cubicBezTo>
                <a:cubicBezTo>
                  <a:pt x="2304" y="561"/>
                  <a:pt x="2246" y="561"/>
                  <a:pt x="2190" y="574"/>
                </a:cubicBezTo>
                <a:cubicBezTo>
                  <a:pt x="2104" y="461"/>
                  <a:pt x="1943" y="388"/>
                  <a:pt x="1700" y="476"/>
                </a:cubicBezTo>
                <a:cubicBezTo>
                  <a:pt x="1663" y="490"/>
                  <a:pt x="1632" y="504"/>
                  <a:pt x="1604" y="520"/>
                </a:cubicBezTo>
                <a:cubicBezTo>
                  <a:pt x="1577" y="536"/>
                  <a:pt x="1553" y="553"/>
                  <a:pt x="1532" y="572"/>
                </a:cubicBezTo>
                <a:cubicBezTo>
                  <a:pt x="1436" y="523"/>
                  <a:pt x="1309" y="515"/>
                  <a:pt x="1165" y="599"/>
                </a:cubicBezTo>
                <a:cubicBezTo>
                  <a:pt x="1148" y="608"/>
                  <a:pt x="1092" y="642"/>
                  <a:pt x="1075" y="654"/>
                </a:cubicBezTo>
                <a:cubicBezTo>
                  <a:pt x="1050" y="671"/>
                  <a:pt x="1027" y="688"/>
                  <a:pt x="1007" y="707"/>
                </a:cubicBezTo>
                <a:cubicBezTo>
                  <a:pt x="893" y="511"/>
                  <a:pt x="786" y="328"/>
                  <a:pt x="762" y="286"/>
                </a:cubicBezTo>
                <a:cubicBezTo>
                  <a:pt x="760" y="283"/>
                  <a:pt x="760" y="283"/>
                  <a:pt x="760" y="283"/>
                </a:cubicBezTo>
                <a:cubicBezTo>
                  <a:pt x="758" y="279"/>
                  <a:pt x="758" y="279"/>
                  <a:pt x="758" y="279"/>
                </a:cubicBezTo>
                <a:cubicBezTo>
                  <a:pt x="636" y="85"/>
                  <a:pt x="425" y="0"/>
                  <a:pt x="226" y="1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 anchorCtr="1">
            <a:normAutofit fontScale="47500" lnSpcReduction="20000"/>
          </a:bodyPr>
          <a:lstStyle/>
          <a:p>
            <a:endParaRPr lang="zh-CN" altLang="en-US" sz="1350"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5"/>
            </p:custDataLst>
          </p:nvPr>
        </p:nvSpPr>
        <p:spPr>
          <a:xfrm>
            <a:off x="1125220" y="3698875"/>
            <a:ext cx="1313180" cy="1375410"/>
          </a:xfrm>
          <a:prstGeom prst="rect">
            <a:avLst/>
          </a:prstGeom>
          <a:noFill/>
        </p:spPr>
        <p:txBody>
          <a:bodyPr wrap="square" rtlCol="0">
            <a:normAutofit fontScale="87500" lnSpcReduction="10000"/>
          </a:bodyPr>
          <a:lstStyle/>
          <a:p>
            <a:pPr eaLnBrk="1" hangingPunct="1"/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车内空调长时间处于开启，而且不开窗通风，会使车内空气浑浊，让司机经常感到头晕，恶心，呕吐等现象，严重者，甚至会产生一氧化碳中毒</a:t>
            </a:r>
            <a:endParaRPr lang="zh-CN" altLang="en-US" sz="105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endParaRPr lang="zh-CN" altLang="en-US" sz="105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29" name="文本框 28"/>
          <p:cNvSpPr txBox="1"/>
          <p:nvPr>
            <p:custDataLst>
              <p:tags r:id="rId6"/>
            </p:custDataLst>
          </p:nvPr>
        </p:nvSpPr>
        <p:spPr>
          <a:xfrm>
            <a:off x="1125220" y="3422015"/>
            <a:ext cx="1086485" cy="2768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头晕呕吐</a:t>
            </a:r>
          </a:p>
        </p:txBody>
      </p:sp>
      <p:sp>
        <p:nvSpPr>
          <p:cNvPr id="5" name="立方体 4"/>
          <p:cNvSpPr/>
          <p:nvPr>
            <p:custDataLst>
              <p:tags r:id="rId7"/>
            </p:custDataLst>
          </p:nvPr>
        </p:nvSpPr>
        <p:spPr>
          <a:xfrm rot="21091489" flipH="1">
            <a:off x="2190592" y="2516834"/>
            <a:ext cx="1251483" cy="509762"/>
          </a:xfrm>
          <a:prstGeom prst="cube">
            <a:avLst>
              <a:gd name="adj" fmla="val 80345"/>
            </a:avLst>
          </a:prstGeom>
          <a:solidFill>
            <a:srgbClr val="A5CC44"/>
          </a:solidFill>
          <a:ln>
            <a:noFill/>
          </a:ln>
        </p:spPr>
        <p:style>
          <a:lnRef idx="2">
            <a:srgbClr val="6D82D1">
              <a:shade val="50000"/>
            </a:srgbClr>
          </a:lnRef>
          <a:fillRef idx="1">
            <a:srgbClr val="6D82D1"/>
          </a:fillRef>
          <a:effectRef idx="0">
            <a:srgbClr val="6D82D1"/>
          </a:effectRef>
          <a:fontRef idx="minor">
            <a:sysClr val="window" lastClr="FFFFFF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 sz="1350">
              <a:sym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>
            <p:custDataLst>
              <p:tags r:id="rId8"/>
            </p:custDataLst>
          </p:nvPr>
        </p:nvCxnSpPr>
        <p:spPr>
          <a:xfrm>
            <a:off x="2781398" y="2171102"/>
            <a:ext cx="0" cy="512586"/>
          </a:xfrm>
          <a:prstGeom prst="line">
            <a:avLst/>
          </a:prstGeom>
          <a:ln>
            <a:solidFill>
              <a:srgbClr val="A5CC44">
                <a:lumMod val="60000"/>
                <a:lumOff val="40000"/>
              </a:srgbClr>
            </a:solidFill>
            <a:headEnd type="none"/>
            <a:tailEnd type="oval"/>
          </a:ln>
        </p:spPr>
        <p:style>
          <a:lnRef idx="1">
            <a:srgbClr val="6D82D1"/>
          </a:lnRef>
          <a:fillRef idx="0">
            <a:srgbClr val="6D82D1"/>
          </a:fillRef>
          <a:effectRef idx="0">
            <a:srgbClr val="6D82D1"/>
          </a:effectRef>
          <a:fontRef idx="minor">
            <a:sysClr val="windowText" lastClr="000000"/>
          </a:fontRef>
        </p:style>
      </p:cxnSp>
      <p:sp>
        <p:nvSpPr>
          <p:cNvPr id="15" name="椭圆 14"/>
          <p:cNvSpPr/>
          <p:nvPr>
            <p:custDataLst>
              <p:tags r:id="rId9"/>
            </p:custDataLst>
          </p:nvPr>
        </p:nvSpPr>
        <p:spPr>
          <a:xfrm>
            <a:off x="2625189" y="1945511"/>
            <a:ext cx="312420" cy="312420"/>
          </a:xfrm>
          <a:prstGeom prst="ellipse">
            <a:avLst/>
          </a:prstGeom>
          <a:solidFill>
            <a:srgbClr val="A5CC44"/>
          </a:solidFill>
          <a:ln>
            <a:noFill/>
          </a:ln>
        </p:spPr>
        <p:style>
          <a:lnRef idx="2">
            <a:srgbClr val="6D82D1">
              <a:shade val="50000"/>
            </a:srgbClr>
          </a:lnRef>
          <a:fillRef idx="1">
            <a:srgbClr val="6D82D1"/>
          </a:fillRef>
          <a:effectRef idx="0">
            <a:srgbClr val="6D82D1"/>
          </a:effectRef>
          <a:fontRef idx="minor">
            <a:sysClr val="window" lastClr="FFFFFF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endParaRPr lang="zh-CN" altLang="en-US" sz="1350">
              <a:sym typeface="Arial" panose="020B0604020202020204" pitchFamily="34" charset="0"/>
            </a:endParaRPr>
          </a:p>
        </p:txBody>
      </p:sp>
      <p:sp>
        <p:nvSpPr>
          <p:cNvPr id="23" name="KSO_Shape"/>
          <p:cNvSpPr/>
          <p:nvPr>
            <p:custDataLst>
              <p:tags r:id="rId10"/>
            </p:custDataLst>
          </p:nvPr>
        </p:nvSpPr>
        <p:spPr bwMode="auto">
          <a:xfrm>
            <a:off x="2681113" y="2008014"/>
            <a:ext cx="200570" cy="171917"/>
          </a:xfrm>
          <a:custGeom>
            <a:avLst/>
            <a:gdLst>
              <a:gd name="T0" fmla="*/ 852289 w 12766676"/>
              <a:gd name="T1" fmla="*/ 1146683 h 10934699"/>
              <a:gd name="T2" fmla="*/ 948108 w 12766676"/>
              <a:gd name="T3" fmla="*/ 1146683 h 10934699"/>
              <a:gd name="T4" fmla="*/ 948108 w 12766676"/>
              <a:gd name="T5" fmla="*/ 1542045 h 10934699"/>
              <a:gd name="T6" fmla="*/ 852289 w 12766676"/>
              <a:gd name="T7" fmla="*/ 1542045 h 10934699"/>
              <a:gd name="T8" fmla="*/ 1193698 w 12766676"/>
              <a:gd name="T9" fmla="*/ 1055119 h 10934699"/>
              <a:gd name="T10" fmla="*/ 1391603 w 12766676"/>
              <a:gd name="T11" fmla="*/ 1397646 h 10934699"/>
              <a:gd name="T12" fmla="*/ 1308545 w 12766676"/>
              <a:gd name="T13" fmla="*/ 1445108 h 10934699"/>
              <a:gd name="T14" fmla="*/ 1110640 w 12766676"/>
              <a:gd name="T15" fmla="*/ 1102804 h 10934699"/>
              <a:gd name="T16" fmla="*/ 606028 w 12766676"/>
              <a:gd name="T17" fmla="*/ 1055119 h 10934699"/>
              <a:gd name="T18" fmla="*/ 689309 w 12766676"/>
              <a:gd name="T19" fmla="*/ 1102804 h 10934699"/>
              <a:gd name="T20" fmla="*/ 491180 w 12766676"/>
              <a:gd name="T21" fmla="*/ 1445108 h 10934699"/>
              <a:gd name="T22" fmla="*/ 408123 w 12766676"/>
              <a:gd name="T23" fmla="*/ 1397646 h 10934699"/>
              <a:gd name="T24" fmla="*/ 1360932 w 12766676"/>
              <a:gd name="T25" fmla="*/ 852289 h 10934699"/>
              <a:gd name="T26" fmla="*/ 1703459 w 12766676"/>
              <a:gd name="T27" fmla="*/ 1050194 h 10934699"/>
              <a:gd name="T28" fmla="*/ 1655774 w 12766676"/>
              <a:gd name="T29" fmla="*/ 1133475 h 10934699"/>
              <a:gd name="T30" fmla="*/ 1312799 w 12766676"/>
              <a:gd name="T31" fmla="*/ 936018 h 10934699"/>
              <a:gd name="T32" fmla="*/ 438794 w 12766676"/>
              <a:gd name="T33" fmla="*/ 852289 h 10934699"/>
              <a:gd name="T34" fmla="*/ 486927 w 12766676"/>
              <a:gd name="T35" fmla="*/ 935346 h 10934699"/>
              <a:gd name="T36" fmla="*/ 144623 w 12766676"/>
              <a:gd name="T37" fmla="*/ 1133475 h 10934699"/>
              <a:gd name="T38" fmla="*/ 96266 w 12766676"/>
              <a:gd name="T39" fmla="*/ 1050194 h 10934699"/>
              <a:gd name="T40" fmla="*/ 1404363 w 12766676"/>
              <a:gd name="T41" fmla="*/ 593938 h 10934699"/>
              <a:gd name="T42" fmla="*/ 1800397 w 12766676"/>
              <a:gd name="T43" fmla="*/ 593938 h 10934699"/>
              <a:gd name="T44" fmla="*/ 1800397 w 12766676"/>
              <a:gd name="T45" fmla="*/ 689756 h 10934699"/>
              <a:gd name="T46" fmla="*/ 1404363 w 12766676"/>
              <a:gd name="T47" fmla="*/ 689756 h 10934699"/>
              <a:gd name="T48" fmla="*/ 0 w 12766676"/>
              <a:gd name="T49" fmla="*/ 593938 h 10934699"/>
              <a:gd name="T50" fmla="*/ 395362 w 12766676"/>
              <a:gd name="T51" fmla="*/ 593938 h 10934699"/>
              <a:gd name="T52" fmla="*/ 395362 w 12766676"/>
              <a:gd name="T53" fmla="*/ 689756 h 10934699"/>
              <a:gd name="T54" fmla="*/ 0 w 12766676"/>
              <a:gd name="T55" fmla="*/ 689756 h 10934699"/>
              <a:gd name="T56" fmla="*/ 899934 w 12766676"/>
              <a:gd name="T57" fmla="*/ 167297 h 10934699"/>
              <a:gd name="T58" fmla="*/ 813106 w 12766676"/>
              <a:gd name="T59" fmla="*/ 175767 h 10934699"/>
              <a:gd name="T60" fmla="*/ 813106 w 12766676"/>
              <a:gd name="T61" fmla="*/ 274769 h 10934699"/>
              <a:gd name="T62" fmla="*/ 743750 w 12766676"/>
              <a:gd name="T63" fmla="*/ 401830 h 10934699"/>
              <a:gd name="T64" fmla="*/ 612978 w 12766676"/>
              <a:gd name="T65" fmla="*/ 642716 h 10934699"/>
              <a:gd name="T66" fmla="*/ 899934 w 12766676"/>
              <a:gd name="T67" fmla="*/ 929661 h 10934699"/>
              <a:gd name="T68" fmla="*/ 1186890 w 12766676"/>
              <a:gd name="T69" fmla="*/ 642716 h 10934699"/>
              <a:gd name="T70" fmla="*/ 1056648 w 12766676"/>
              <a:gd name="T71" fmla="*/ 401830 h 10934699"/>
              <a:gd name="T72" fmla="*/ 987291 w 12766676"/>
              <a:gd name="T73" fmla="*/ 274769 h 10934699"/>
              <a:gd name="T74" fmla="*/ 987291 w 12766676"/>
              <a:gd name="T75" fmla="*/ 175767 h 10934699"/>
              <a:gd name="T76" fmla="*/ 899934 w 12766676"/>
              <a:gd name="T77" fmla="*/ 167297 h 10934699"/>
              <a:gd name="T78" fmla="*/ 899934 w 12766676"/>
              <a:gd name="T79" fmla="*/ 0 h 10934699"/>
              <a:gd name="T80" fmla="*/ 1083120 w 12766676"/>
              <a:gd name="T81" fmla="*/ 26471 h 10934699"/>
              <a:gd name="T82" fmla="*/ 1083120 w 12766676"/>
              <a:gd name="T83" fmla="*/ 274769 h 10934699"/>
              <a:gd name="T84" fmla="*/ 1104826 w 12766676"/>
              <a:gd name="T85" fmla="*/ 319240 h 10934699"/>
              <a:gd name="T86" fmla="*/ 1283247 w 12766676"/>
              <a:gd name="T87" fmla="*/ 642716 h 10934699"/>
              <a:gd name="T88" fmla="*/ 899934 w 12766676"/>
              <a:gd name="T89" fmla="*/ 1026015 h 10934699"/>
              <a:gd name="T90" fmla="*/ 517150 w 12766676"/>
              <a:gd name="T91" fmla="*/ 642716 h 10934699"/>
              <a:gd name="T92" fmla="*/ 695041 w 12766676"/>
              <a:gd name="T93" fmla="*/ 319240 h 10934699"/>
              <a:gd name="T94" fmla="*/ 717278 w 12766676"/>
              <a:gd name="T95" fmla="*/ 274769 h 10934699"/>
              <a:gd name="T96" fmla="*/ 717278 w 12766676"/>
              <a:gd name="T97" fmla="*/ 26471 h 10934699"/>
              <a:gd name="T98" fmla="*/ 899934 w 12766676"/>
              <a:gd name="T99" fmla="*/ 0 h 1093469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2766676" h="10934699">
                <a:moveTo>
                  <a:pt x="6043613" y="8131174"/>
                </a:moveTo>
                <a:lnTo>
                  <a:pt x="6723063" y="8131174"/>
                </a:lnTo>
                <a:lnTo>
                  <a:pt x="6723063" y="10934699"/>
                </a:lnTo>
                <a:lnTo>
                  <a:pt x="6043613" y="10934699"/>
                </a:lnTo>
                <a:lnTo>
                  <a:pt x="6043613" y="8131174"/>
                </a:lnTo>
                <a:close/>
                <a:moveTo>
                  <a:pt x="8464551" y="7481887"/>
                </a:moveTo>
                <a:lnTo>
                  <a:pt x="9867901" y="9910762"/>
                </a:lnTo>
                <a:lnTo>
                  <a:pt x="9278939" y="10247312"/>
                </a:lnTo>
                <a:lnTo>
                  <a:pt x="7875588" y="7820025"/>
                </a:lnTo>
                <a:lnTo>
                  <a:pt x="8464551" y="7481887"/>
                </a:lnTo>
                <a:close/>
                <a:moveTo>
                  <a:pt x="4297364" y="7481887"/>
                </a:moveTo>
                <a:lnTo>
                  <a:pt x="4887914" y="7820025"/>
                </a:lnTo>
                <a:lnTo>
                  <a:pt x="3482976" y="10247312"/>
                </a:lnTo>
                <a:lnTo>
                  <a:pt x="2894013" y="9910762"/>
                </a:lnTo>
                <a:lnTo>
                  <a:pt x="4297364" y="7481887"/>
                </a:lnTo>
                <a:close/>
                <a:moveTo>
                  <a:pt x="9650413" y="6043612"/>
                </a:moveTo>
                <a:lnTo>
                  <a:pt x="12079288" y="7446962"/>
                </a:lnTo>
                <a:lnTo>
                  <a:pt x="11741151" y="8037512"/>
                </a:lnTo>
                <a:lnTo>
                  <a:pt x="9309100" y="6637337"/>
                </a:lnTo>
                <a:lnTo>
                  <a:pt x="9650413" y="6043612"/>
                </a:lnTo>
                <a:close/>
                <a:moveTo>
                  <a:pt x="3111501" y="6043612"/>
                </a:moveTo>
                <a:lnTo>
                  <a:pt x="3452813" y="6632575"/>
                </a:lnTo>
                <a:lnTo>
                  <a:pt x="1025525" y="8037512"/>
                </a:lnTo>
                <a:lnTo>
                  <a:pt x="682625" y="7446962"/>
                </a:lnTo>
                <a:lnTo>
                  <a:pt x="3111501" y="6043612"/>
                </a:lnTo>
                <a:close/>
                <a:moveTo>
                  <a:pt x="9958388" y="4211638"/>
                </a:moveTo>
                <a:lnTo>
                  <a:pt x="12766676" y="4211638"/>
                </a:lnTo>
                <a:lnTo>
                  <a:pt x="12766676" y="4891088"/>
                </a:lnTo>
                <a:lnTo>
                  <a:pt x="9958388" y="4891088"/>
                </a:lnTo>
                <a:lnTo>
                  <a:pt x="9958388" y="4211638"/>
                </a:lnTo>
                <a:close/>
                <a:moveTo>
                  <a:pt x="0" y="4211637"/>
                </a:moveTo>
                <a:lnTo>
                  <a:pt x="2803525" y="4211637"/>
                </a:lnTo>
                <a:lnTo>
                  <a:pt x="2803525" y="4891087"/>
                </a:lnTo>
                <a:lnTo>
                  <a:pt x="0" y="4891087"/>
                </a:lnTo>
                <a:lnTo>
                  <a:pt x="0" y="4211637"/>
                </a:lnTo>
                <a:close/>
                <a:moveTo>
                  <a:pt x="6381460" y="1186307"/>
                </a:moveTo>
                <a:cubicBezTo>
                  <a:pt x="6171222" y="1186307"/>
                  <a:pt x="5964738" y="1208832"/>
                  <a:pt x="5765762" y="1246373"/>
                </a:cubicBezTo>
                <a:cubicBezTo>
                  <a:pt x="5765762" y="1246373"/>
                  <a:pt x="5765762" y="1832018"/>
                  <a:pt x="5765762" y="1948396"/>
                </a:cubicBezTo>
                <a:cubicBezTo>
                  <a:pt x="5765762" y="2481483"/>
                  <a:pt x="5457912" y="2744273"/>
                  <a:pt x="5273953" y="2849389"/>
                </a:cubicBezTo>
                <a:cubicBezTo>
                  <a:pt x="4703304" y="3187261"/>
                  <a:pt x="4346649" y="3840480"/>
                  <a:pt x="4346649" y="4557520"/>
                </a:cubicBezTo>
                <a:cubicBezTo>
                  <a:pt x="4346649" y="5680005"/>
                  <a:pt x="5262690" y="6592260"/>
                  <a:pt x="6381460" y="6592260"/>
                </a:cubicBezTo>
                <a:cubicBezTo>
                  <a:pt x="7503986" y="6592260"/>
                  <a:pt x="8416274" y="5680005"/>
                  <a:pt x="8416274" y="4557520"/>
                </a:cubicBezTo>
                <a:cubicBezTo>
                  <a:pt x="8416274" y="3840480"/>
                  <a:pt x="8063372" y="3187261"/>
                  <a:pt x="7492724" y="2849389"/>
                </a:cubicBezTo>
                <a:cubicBezTo>
                  <a:pt x="7308765" y="2744273"/>
                  <a:pt x="7000915" y="2481483"/>
                  <a:pt x="7000915" y="1948396"/>
                </a:cubicBezTo>
                <a:cubicBezTo>
                  <a:pt x="7000915" y="1749427"/>
                  <a:pt x="7000915" y="1246373"/>
                  <a:pt x="7000915" y="1246373"/>
                </a:cubicBezTo>
                <a:cubicBezTo>
                  <a:pt x="6798184" y="1208832"/>
                  <a:pt x="6595454" y="1186307"/>
                  <a:pt x="6381460" y="1186307"/>
                </a:cubicBezTo>
                <a:close/>
                <a:moveTo>
                  <a:pt x="6381460" y="0"/>
                </a:moveTo>
                <a:cubicBezTo>
                  <a:pt x="6835727" y="0"/>
                  <a:pt x="7271222" y="63821"/>
                  <a:pt x="7680437" y="187707"/>
                </a:cubicBezTo>
                <a:cubicBezTo>
                  <a:pt x="7680437" y="187707"/>
                  <a:pt x="7680437" y="1696869"/>
                  <a:pt x="7680437" y="1948396"/>
                </a:cubicBezTo>
                <a:cubicBezTo>
                  <a:pt x="7680437" y="2079791"/>
                  <a:pt x="7714225" y="2192415"/>
                  <a:pt x="7834362" y="2263744"/>
                </a:cubicBezTo>
                <a:cubicBezTo>
                  <a:pt x="8611495" y="2717994"/>
                  <a:pt x="9099550" y="3592707"/>
                  <a:pt x="9099550" y="4557520"/>
                </a:cubicBezTo>
                <a:cubicBezTo>
                  <a:pt x="9099550" y="6055418"/>
                  <a:pt x="7879413" y="7275512"/>
                  <a:pt x="6381460" y="7275512"/>
                </a:cubicBezTo>
                <a:cubicBezTo>
                  <a:pt x="4883509" y="7275512"/>
                  <a:pt x="3667126" y="6055418"/>
                  <a:pt x="3667126" y="4557520"/>
                </a:cubicBezTo>
                <a:cubicBezTo>
                  <a:pt x="3667126" y="3592707"/>
                  <a:pt x="4155181" y="2717994"/>
                  <a:pt x="4928560" y="2263744"/>
                </a:cubicBezTo>
                <a:cubicBezTo>
                  <a:pt x="5052451" y="2192415"/>
                  <a:pt x="5086240" y="2079791"/>
                  <a:pt x="5086240" y="1948396"/>
                </a:cubicBezTo>
                <a:cubicBezTo>
                  <a:pt x="5086240" y="1621787"/>
                  <a:pt x="5086240" y="187707"/>
                  <a:pt x="5086240" y="187707"/>
                </a:cubicBezTo>
                <a:cubicBezTo>
                  <a:pt x="5499209" y="63821"/>
                  <a:pt x="5934704" y="0"/>
                  <a:pt x="63814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 anchorCtr="1">
            <a:normAutofit fontScale="47500" lnSpcReduction="20000"/>
          </a:bodyPr>
          <a:lstStyle/>
          <a:p>
            <a:endParaRPr lang="zh-CN" altLang="en-US" sz="1350">
              <a:sym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11"/>
            </p:custDataLst>
          </p:nvPr>
        </p:nvSpPr>
        <p:spPr>
          <a:xfrm>
            <a:off x="2546350" y="3375660"/>
            <a:ext cx="1313180" cy="149987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eaLnBrk="1" hangingPunct="1"/>
            <a:r>
              <a:rPr lang="zh-CN" altLang="en-US" sz="1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长时间的驾驶容易诱发冠心病、心绞痛、心肌梗塞等突发疾病</a:t>
            </a:r>
            <a:r>
              <a:rPr lang="en-US" altLang="zh-CN" sz="1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,</a:t>
            </a:r>
            <a:r>
              <a:rPr lang="zh-CN" altLang="en-US" sz="1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不正常的进食还会引起低血糖</a:t>
            </a:r>
            <a:r>
              <a:rPr lang="en-US" altLang="zh-CN" sz="1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,</a:t>
            </a:r>
            <a:r>
              <a:rPr lang="zh-CN" altLang="en-US" sz="1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产生头晕，疲劳等现象。</a:t>
            </a:r>
            <a:endParaRPr lang="zh-CN" altLang="en-US" sz="1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endParaRPr lang="zh-CN" altLang="en-US" sz="1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31" name="文本框 30"/>
          <p:cNvSpPr txBox="1"/>
          <p:nvPr>
            <p:custDataLst>
              <p:tags r:id="rId12"/>
            </p:custDataLst>
          </p:nvPr>
        </p:nvSpPr>
        <p:spPr>
          <a:xfrm>
            <a:off x="2463102" y="3076508"/>
            <a:ext cx="906516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低血糖</a:t>
            </a:r>
          </a:p>
        </p:txBody>
      </p:sp>
      <p:sp>
        <p:nvSpPr>
          <p:cNvPr id="13" name="立方体 12"/>
          <p:cNvSpPr/>
          <p:nvPr>
            <p:custDataLst>
              <p:tags r:id="rId13"/>
            </p:custDataLst>
          </p:nvPr>
        </p:nvSpPr>
        <p:spPr>
          <a:xfrm rot="21091489" flipH="1">
            <a:off x="3505278" y="2144561"/>
            <a:ext cx="1251483" cy="509762"/>
          </a:xfrm>
          <a:prstGeom prst="cube">
            <a:avLst>
              <a:gd name="adj" fmla="val 80345"/>
            </a:avLst>
          </a:prstGeom>
          <a:solidFill>
            <a:srgbClr val="48D0B9"/>
          </a:solidFill>
          <a:ln>
            <a:noFill/>
          </a:ln>
        </p:spPr>
        <p:style>
          <a:lnRef idx="2">
            <a:srgbClr val="6D82D1">
              <a:shade val="50000"/>
            </a:srgbClr>
          </a:lnRef>
          <a:fillRef idx="1">
            <a:srgbClr val="6D82D1"/>
          </a:fillRef>
          <a:effectRef idx="0">
            <a:srgbClr val="6D82D1"/>
          </a:effectRef>
          <a:fontRef idx="minor">
            <a:sysClr val="window" lastClr="FFFFFF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 sz="1350">
              <a:sym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14"/>
            </p:custDataLst>
          </p:nvPr>
        </p:nvCxnSpPr>
        <p:spPr>
          <a:xfrm>
            <a:off x="4098374" y="1798828"/>
            <a:ext cx="0" cy="512586"/>
          </a:xfrm>
          <a:prstGeom prst="line">
            <a:avLst/>
          </a:prstGeom>
          <a:ln>
            <a:solidFill>
              <a:srgbClr val="48D0B9">
                <a:lumMod val="60000"/>
                <a:lumOff val="40000"/>
              </a:srgbClr>
            </a:solidFill>
            <a:headEnd type="none"/>
            <a:tailEnd type="oval"/>
          </a:ln>
        </p:spPr>
        <p:style>
          <a:lnRef idx="1">
            <a:srgbClr val="6D82D1"/>
          </a:lnRef>
          <a:fillRef idx="0">
            <a:srgbClr val="6D82D1"/>
          </a:fillRef>
          <a:effectRef idx="0">
            <a:srgbClr val="6D82D1"/>
          </a:effectRef>
          <a:fontRef idx="minor">
            <a:sysClr val="windowText" lastClr="000000"/>
          </a:fontRef>
        </p:style>
      </p:cxnSp>
      <p:sp>
        <p:nvSpPr>
          <p:cNvPr id="18" name="椭圆 17"/>
          <p:cNvSpPr/>
          <p:nvPr>
            <p:custDataLst>
              <p:tags r:id="rId15"/>
            </p:custDataLst>
          </p:nvPr>
        </p:nvSpPr>
        <p:spPr>
          <a:xfrm>
            <a:off x="3942165" y="1580841"/>
            <a:ext cx="312420" cy="312420"/>
          </a:xfrm>
          <a:prstGeom prst="ellipse">
            <a:avLst/>
          </a:prstGeom>
          <a:solidFill>
            <a:srgbClr val="48D0B9"/>
          </a:solidFill>
          <a:ln>
            <a:noFill/>
          </a:ln>
        </p:spPr>
        <p:style>
          <a:lnRef idx="2">
            <a:srgbClr val="6D82D1">
              <a:shade val="50000"/>
            </a:srgbClr>
          </a:lnRef>
          <a:fillRef idx="1">
            <a:srgbClr val="6D82D1"/>
          </a:fillRef>
          <a:effectRef idx="0">
            <a:srgbClr val="6D82D1"/>
          </a:effectRef>
          <a:fontRef idx="minor">
            <a:sysClr val="window" lastClr="FFFFFF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endParaRPr lang="zh-CN" altLang="en-US" sz="1350">
              <a:sym typeface="Arial" panose="020B0604020202020204" pitchFamily="34" charset="0"/>
            </a:endParaRPr>
          </a:p>
        </p:txBody>
      </p:sp>
      <p:sp>
        <p:nvSpPr>
          <p:cNvPr id="24" name="KSO_Shape"/>
          <p:cNvSpPr/>
          <p:nvPr>
            <p:custDataLst>
              <p:tags r:id="rId16"/>
            </p:custDataLst>
          </p:nvPr>
        </p:nvSpPr>
        <p:spPr bwMode="auto">
          <a:xfrm>
            <a:off x="4015835" y="1631522"/>
            <a:ext cx="165077" cy="187573"/>
          </a:xfrm>
          <a:custGeom>
            <a:avLst/>
            <a:gdLst>
              <a:gd name="T0" fmla="*/ 1552862 w 4875"/>
              <a:gd name="T1" fmla="*/ 906214 h 5537"/>
              <a:gd name="T2" fmla="*/ 1431535 w 4875"/>
              <a:gd name="T3" fmla="*/ 1123744 h 5537"/>
              <a:gd name="T4" fmla="*/ 1250031 w 4875"/>
              <a:gd name="T5" fmla="*/ 1281771 h 5537"/>
              <a:gd name="T6" fmla="*/ 1018761 w 4875"/>
              <a:gd name="T7" fmla="*/ 1367287 h 5537"/>
              <a:gd name="T8" fmla="*/ 814488 w 4875"/>
              <a:gd name="T9" fmla="*/ 1370214 h 5537"/>
              <a:gd name="T10" fmla="*/ 653802 w 4875"/>
              <a:gd name="T11" fmla="*/ 1310385 h 5537"/>
              <a:gd name="T12" fmla="*/ 527596 w 4875"/>
              <a:gd name="T13" fmla="*/ 1200807 h 5537"/>
              <a:gd name="T14" fmla="*/ 443024 w 4875"/>
              <a:gd name="T15" fmla="*/ 1049608 h 5537"/>
              <a:gd name="T16" fmla="*/ 419930 w 4875"/>
              <a:gd name="T17" fmla="*/ 886379 h 5537"/>
              <a:gd name="T18" fmla="*/ 455060 w 4875"/>
              <a:gd name="T19" fmla="*/ 715346 h 5537"/>
              <a:gd name="T20" fmla="*/ 551991 w 4875"/>
              <a:gd name="T21" fmla="*/ 569351 h 5537"/>
              <a:gd name="T22" fmla="*/ 684378 w 4875"/>
              <a:gd name="T23" fmla="*/ 469527 h 5537"/>
              <a:gd name="T24" fmla="*/ 850269 w 4875"/>
              <a:gd name="T25" fmla="*/ 422054 h 5537"/>
              <a:gd name="T26" fmla="*/ 1011280 w 4875"/>
              <a:gd name="T27" fmla="*/ 432459 h 5537"/>
              <a:gd name="T28" fmla="*/ 1162207 w 4875"/>
              <a:gd name="T29" fmla="*/ 498466 h 5537"/>
              <a:gd name="T30" fmla="*/ 1279957 w 4875"/>
              <a:gd name="T31" fmla="*/ 608044 h 5537"/>
              <a:gd name="T32" fmla="*/ 1356396 w 4875"/>
              <a:gd name="T33" fmla="*/ 753715 h 5537"/>
              <a:gd name="T34" fmla="*/ 1390225 w 4875"/>
              <a:gd name="T35" fmla="*/ 822323 h 5537"/>
              <a:gd name="T36" fmla="*/ 1407139 w 4875"/>
              <a:gd name="T37" fmla="*/ 662996 h 5537"/>
              <a:gd name="T38" fmla="*/ 1365504 w 4875"/>
              <a:gd name="T39" fmla="*/ 481883 h 5537"/>
              <a:gd name="T40" fmla="*/ 1258163 w 4875"/>
              <a:gd name="T41" fmla="*/ 327759 h 5537"/>
              <a:gd name="T42" fmla="*/ 1115693 w 4875"/>
              <a:gd name="T43" fmla="*/ 225334 h 5537"/>
              <a:gd name="T44" fmla="*/ 936792 w 4875"/>
              <a:gd name="T45" fmla="*/ 179487 h 5537"/>
              <a:gd name="T46" fmla="*/ 703570 w 4875"/>
              <a:gd name="T47" fmla="*/ 203223 h 5537"/>
              <a:gd name="T48" fmla="*/ 471649 w 4875"/>
              <a:gd name="T49" fmla="*/ 318004 h 5537"/>
              <a:gd name="T50" fmla="*/ 296651 w 4875"/>
              <a:gd name="T51" fmla="*/ 501393 h 5537"/>
              <a:gd name="T52" fmla="*/ 194514 w 4875"/>
              <a:gd name="T53" fmla="*/ 739408 h 5537"/>
              <a:gd name="T54" fmla="*/ 183130 w 4875"/>
              <a:gd name="T55" fmla="*/ 991405 h 5537"/>
              <a:gd name="T56" fmla="*/ 260220 w 4875"/>
              <a:gd name="T57" fmla="*/ 1239175 h 5537"/>
              <a:gd name="T58" fmla="*/ 415701 w 4875"/>
              <a:gd name="T59" fmla="*/ 1435895 h 5537"/>
              <a:gd name="T60" fmla="*/ 637539 w 4875"/>
              <a:gd name="T61" fmla="*/ 1575713 h 5537"/>
              <a:gd name="T62" fmla="*/ 897433 w 4875"/>
              <a:gd name="T63" fmla="*/ 1622211 h 5537"/>
              <a:gd name="T64" fmla="*/ 1101381 w 4875"/>
              <a:gd name="T65" fmla="*/ 1592947 h 5537"/>
              <a:gd name="T66" fmla="*/ 1299798 w 4875"/>
              <a:gd name="T67" fmla="*/ 1496700 h 5537"/>
              <a:gd name="T68" fmla="*/ 1454304 w 4875"/>
              <a:gd name="T69" fmla="*/ 1379968 h 5537"/>
              <a:gd name="T70" fmla="*/ 1515456 w 4875"/>
              <a:gd name="T71" fmla="*/ 1391349 h 5537"/>
              <a:gd name="T72" fmla="*/ 1561319 w 4875"/>
              <a:gd name="T73" fmla="*/ 1470687 h 5537"/>
              <a:gd name="T74" fmla="*/ 1440642 w 4875"/>
              <a:gd name="T75" fmla="*/ 1620910 h 5537"/>
              <a:gd name="T76" fmla="*/ 1157653 w 4875"/>
              <a:gd name="T77" fmla="*/ 1761378 h 5537"/>
              <a:gd name="T78" fmla="*/ 852220 w 4875"/>
              <a:gd name="T79" fmla="*/ 1799422 h 5537"/>
              <a:gd name="T80" fmla="*/ 533776 w 4875"/>
              <a:gd name="T81" fmla="*/ 1725936 h 5537"/>
              <a:gd name="T82" fmla="*/ 263147 w 4875"/>
              <a:gd name="T83" fmla="*/ 1536044 h 5537"/>
              <a:gd name="T84" fmla="*/ 83270 w 4875"/>
              <a:gd name="T85" fmla="*/ 1284372 h 5537"/>
              <a:gd name="T86" fmla="*/ 2277 w 4875"/>
              <a:gd name="T87" fmla="*/ 968969 h 5537"/>
              <a:gd name="T88" fmla="*/ 31226 w 4875"/>
              <a:gd name="T89" fmla="*/ 657468 h 5537"/>
              <a:gd name="T90" fmla="*/ 173697 w 4875"/>
              <a:gd name="T91" fmla="*/ 367103 h 5537"/>
              <a:gd name="T92" fmla="*/ 401714 w 4875"/>
              <a:gd name="T93" fmla="*/ 148597 h 5537"/>
              <a:gd name="T94" fmla="*/ 697389 w 4875"/>
              <a:gd name="T95" fmla="*/ 21135 h 5537"/>
              <a:gd name="T96" fmla="*/ 984607 w 4875"/>
              <a:gd name="T97" fmla="*/ 4877 h 5537"/>
              <a:gd name="T98" fmla="*/ 1221082 w 4875"/>
              <a:gd name="T99" fmla="*/ 79013 h 5537"/>
              <a:gd name="T100" fmla="*/ 1408765 w 4875"/>
              <a:gd name="T101" fmla="*/ 227610 h 5537"/>
              <a:gd name="T102" fmla="*/ 1541478 w 4875"/>
              <a:gd name="T103" fmla="*/ 439938 h 5537"/>
              <a:gd name="T104" fmla="*/ 1585715 w 4875"/>
              <a:gd name="T105" fmla="*/ 688358 h 5537"/>
              <a:gd name="T106" fmla="*/ 1146594 w 4875"/>
              <a:gd name="T107" fmla="*/ 732580 h 5537"/>
              <a:gd name="T108" fmla="*/ 984282 w 4875"/>
              <a:gd name="T109" fmla="*/ 610646 h 5537"/>
              <a:gd name="T110" fmla="*/ 782611 w 4875"/>
              <a:gd name="T111" fmla="*/ 620075 h 5537"/>
              <a:gd name="T112" fmla="*/ 632334 w 4875"/>
              <a:gd name="T113" fmla="*/ 757617 h 5537"/>
              <a:gd name="T114" fmla="*/ 603385 w 4875"/>
              <a:gd name="T115" fmla="*/ 958564 h 5537"/>
              <a:gd name="T116" fmla="*/ 708449 w 4875"/>
              <a:gd name="T117" fmla="*/ 1131873 h 5537"/>
              <a:gd name="T118" fmla="*/ 898084 w 4875"/>
              <a:gd name="T119" fmla="*/ 1199181 h 5537"/>
              <a:gd name="T120" fmla="*/ 1097803 w 4875"/>
              <a:gd name="T121" fmla="*/ 1121468 h 5537"/>
              <a:gd name="T122" fmla="*/ 1193108 w 4875"/>
              <a:gd name="T123" fmla="*/ 943932 h 553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4875" h="5537">
                <a:moveTo>
                  <a:pt x="4875" y="2117"/>
                </a:moveTo>
                <a:lnTo>
                  <a:pt x="4875" y="2117"/>
                </a:lnTo>
                <a:lnTo>
                  <a:pt x="4875" y="2172"/>
                </a:lnTo>
                <a:lnTo>
                  <a:pt x="4873" y="2226"/>
                </a:lnTo>
                <a:lnTo>
                  <a:pt x="4869" y="2280"/>
                </a:lnTo>
                <a:lnTo>
                  <a:pt x="4866" y="2333"/>
                </a:lnTo>
                <a:lnTo>
                  <a:pt x="4860" y="2386"/>
                </a:lnTo>
                <a:lnTo>
                  <a:pt x="4853" y="2437"/>
                </a:lnTo>
                <a:lnTo>
                  <a:pt x="4845" y="2490"/>
                </a:lnTo>
                <a:lnTo>
                  <a:pt x="4836" y="2540"/>
                </a:lnTo>
                <a:lnTo>
                  <a:pt x="4826" y="2591"/>
                </a:lnTo>
                <a:lnTo>
                  <a:pt x="4815" y="2640"/>
                </a:lnTo>
                <a:lnTo>
                  <a:pt x="4802" y="2690"/>
                </a:lnTo>
                <a:lnTo>
                  <a:pt x="4788" y="2740"/>
                </a:lnTo>
                <a:lnTo>
                  <a:pt x="4774" y="2787"/>
                </a:lnTo>
                <a:lnTo>
                  <a:pt x="4756" y="2835"/>
                </a:lnTo>
                <a:lnTo>
                  <a:pt x="4739" y="2883"/>
                </a:lnTo>
                <a:lnTo>
                  <a:pt x="4720" y="2930"/>
                </a:lnTo>
                <a:lnTo>
                  <a:pt x="4701" y="2977"/>
                </a:lnTo>
                <a:lnTo>
                  <a:pt x="4679" y="3023"/>
                </a:lnTo>
                <a:lnTo>
                  <a:pt x="4657" y="3068"/>
                </a:lnTo>
                <a:lnTo>
                  <a:pt x="4633" y="3114"/>
                </a:lnTo>
                <a:lnTo>
                  <a:pt x="4608" y="3158"/>
                </a:lnTo>
                <a:lnTo>
                  <a:pt x="4583" y="3202"/>
                </a:lnTo>
                <a:lnTo>
                  <a:pt x="4556" y="3245"/>
                </a:lnTo>
                <a:lnTo>
                  <a:pt x="4527" y="3288"/>
                </a:lnTo>
                <a:lnTo>
                  <a:pt x="4497" y="3331"/>
                </a:lnTo>
                <a:lnTo>
                  <a:pt x="4467" y="3373"/>
                </a:lnTo>
                <a:lnTo>
                  <a:pt x="4435" y="3415"/>
                </a:lnTo>
                <a:lnTo>
                  <a:pt x="4401" y="3456"/>
                </a:lnTo>
                <a:lnTo>
                  <a:pt x="4367" y="3496"/>
                </a:lnTo>
                <a:lnTo>
                  <a:pt x="4331" y="3536"/>
                </a:lnTo>
                <a:lnTo>
                  <a:pt x="4294" y="3576"/>
                </a:lnTo>
                <a:lnTo>
                  <a:pt x="4257" y="3615"/>
                </a:lnTo>
                <a:lnTo>
                  <a:pt x="4217" y="3653"/>
                </a:lnTo>
                <a:lnTo>
                  <a:pt x="4178" y="3690"/>
                </a:lnTo>
                <a:lnTo>
                  <a:pt x="4138" y="3726"/>
                </a:lnTo>
                <a:lnTo>
                  <a:pt x="4097" y="3760"/>
                </a:lnTo>
                <a:lnTo>
                  <a:pt x="4056" y="3793"/>
                </a:lnTo>
                <a:lnTo>
                  <a:pt x="4015" y="3826"/>
                </a:lnTo>
                <a:lnTo>
                  <a:pt x="3972" y="3857"/>
                </a:lnTo>
                <a:lnTo>
                  <a:pt x="3930" y="3887"/>
                </a:lnTo>
                <a:lnTo>
                  <a:pt x="3888" y="3915"/>
                </a:lnTo>
                <a:lnTo>
                  <a:pt x="3843" y="3942"/>
                </a:lnTo>
                <a:lnTo>
                  <a:pt x="3800" y="3968"/>
                </a:lnTo>
                <a:lnTo>
                  <a:pt x="3755" y="3993"/>
                </a:lnTo>
                <a:lnTo>
                  <a:pt x="3711" y="4017"/>
                </a:lnTo>
                <a:lnTo>
                  <a:pt x="3665" y="4038"/>
                </a:lnTo>
                <a:lnTo>
                  <a:pt x="3620" y="4060"/>
                </a:lnTo>
                <a:lnTo>
                  <a:pt x="3573" y="4081"/>
                </a:lnTo>
                <a:lnTo>
                  <a:pt x="3526" y="4099"/>
                </a:lnTo>
                <a:lnTo>
                  <a:pt x="3478" y="4116"/>
                </a:lnTo>
                <a:lnTo>
                  <a:pt x="3430" y="4133"/>
                </a:lnTo>
                <a:lnTo>
                  <a:pt x="3382" y="4148"/>
                </a:lnTo>
                <a:lnTo>
                  <a:pt x="3333" y="4162"/>
                </a:lnTo>
                <a:lnTo>
                  <a:pt x="3284" y="4174"/>
                </a:lnTo>
                <a:lnTo>
                  <a:pt x="3234" y="4186"/>
                </a:lnTo>
                <a:lnTo>
                  <a:pt x="3184" y="4196"/>
                </a:lnTo>
                <a:lnTo>
                  <a:pt x="3132" y="4205"/>
                </a:lnTo>
                <a:lnTo>
                  <a:pt x="3081" y="4213"/>
                </a:lnTo>
                <a:lnTo>
                  <a:pt x="3028" y="4220"/>
                </a:lnTo>
                <a:lnTo>
                  <a:pt x="2976" y="4226"/>
                </a:lnTo>
                <a:lnTo>
                  <a:pt x="2923" y="4230"/>
                </a:lnTo>
                <a:lnTo>
                  <a:pt x="2870" y="4232"/>
                </a:lnTo>
                <a:lnTo>
                  <a:pt x="2816" y="4235"/>
                </a:lnTo>
                <a:lnTo>
                  <a:pt x="2761" y="4235"/>
                </a:lnTo>
                <a:lnTo>
                  <a:pt x="2724" y="4235"/>
                </a:lnTo>
                <a:lnTo>
                  <a:pt x="2686" y="4234"/>
                </a:lnTo>
                <a:lnTo>
                  <a:pt x="2649" y="4231"/>
                </a:lnTo>
                <a:lnTo>
                  <a:pt x="2613" y="4229"/>
                </a:lnTo>
                <a:lnTo>
                  <a:pt x="2576" y="4224"/>
                </a:lnTo>
                <a:lnTo>
                  <a:pt x="2540" y="4220"/>
                </a:lnTo>
                <a:lnTo>
                  <a:pt x="2504" y="4214"/>
                </a:lnTo>
                <a:lnTo>
                  <a:pt x="2469" y="4208"/>
                </a:lnTo>
                <a:lnTo>
                  <a:pt x="2434" y="4200"/>
                </a:lnTo>
                <a:lnTo>
                  <a:pt x="2399" y="4192"/>
                </a:lnTo>
                <a:lnTo>
                  <a:pt x="2365" y="4184"/>
                </a:lnTo>
                <a:lnTo>
                  <a:pt x="2331" y="4174"/>
                </a:lnTo>
                <a:lnTo>
                  <a:pt x="2298" y="4164"/>
                </a:lnTo>
                <a:lnTo>
                  <a:pt x="2265" y="4152"/>
                </a:lnTo>
                <a:lnTo>
                  <a:pt x="2232" y="4140"/>
                </a:lnTo>
                <a:lnTo>
                  <a:pt x="2198" y="4127"/>
                </a:lnTo>
                <a:lnTo>
                  <a:pt x="2166" y="4114"/>
                </a:lnTo>
                <a:lnTo>
                  <a:pt x="2135" y="4099"/>
                </a:lnTo>
                <a:lnTo>
                  <a:pt x="2103" y="4083"/>
                </a:lnTo>
                <a:lnTo>
                  <a:pt x="2072" y="4066"/>
                </a:lnTo>
                <a:lnTo>
                  <a:pt x="2041" y="4049"/>
                </a:lnTo>
                <a:lnTo>
                  <a:pt x="2010" y="4030"/>
                </a:lnTo>
                <a:lnTo>
                  <a:pt x="1979" y="4012"/>
                </a:lnTo>
                <a:lnTo>
                  <a:pt x="1950" y="3992"/>
                </a:lnTo>
                <a:lnTo>
                  <a:pt x="1920" y="3971"/>
                </a:lnTo>
                <a:lnTo>
                  <a:pt x="1891" y="3949"/>
                </a:lnTo>
                <a:lnTo>
                  <a:pt x="1862" y="3928"/>
                </a:lnTo>
                <a:lnTo>
                  <a:pt x="1833" y="3904"/>
                </a:lnTo>
                <a:lnTo>
                  <a:pt x="1806" y="3880"/>
                </a:lnTo>
                <a:lnTo>
                  <a:pt x="1777" y="3855"/>
                </a:lnTo>
                <a:lnTo>
                  <a:pt x="1750" y="3829"/>
                </a:lnTo>
                <a:lnTo>
                  <a:pt x="1722" y="3803"/>
                </a:lnTo>
                <a:lnTo>
                  <a:pt x="1696" y="3776"/>
                </a:lnTo>
                <a:lnTo>
                  <a:pt x="1670" y="3748"/>
                </a:lnTo>
                <a:lnTo>
                  <a:pt x="1646" y="3720"/>
                </a:lnTo>
                <a:lnTo>
                  <a:pt x="1622" y="3693"/>
                </a:lnTo>
                <a:lnTo>
                  <a:pt x="1598" y="3664"/>
                </a:lnTo>
                <a:lnTo>
                  <a:pt x="1576" y="3634"/>
                </a:lnTo>
                <a:lnTo>
                  <a:pt x="1555" y="3606"/>
                </a:lnTo>
                <a:lnTo>
                  <a:pt x="1534" y="3576"/>
                </a:lnTo>
                <a:lnTo>
                  <a:pt x="1514" y="3545"/>
                </a:lnTo>
                <a:lnTo>
                  <a:pt x="1495" y="3516"/>
                </a:lnTo>
                <a:lnTo>
                  <a:pt x="1477" y="3485"/>
                </a:lnTo>
                <a:lnTo>
                  <a:pt x="1460" y="3454"/>
                </a:lnTo>
                <a:lnTo>
                  <a:pt x="1443" y="3423"/>
                </a:lnTo>
                <a:lnTo>
                  <a:pt x="1428" y="3391"/>
                </a:lnTo>
                <a:lnTo>
                  <a:pt x="1413" y="3359"/>
                </a:lnTo>
                <a:lnTo>
                  <a:pt x="1399" y="3327"/>
                </a:lnTo>
                <a:lnTo>
                  <a:pt x="1386" y="3294"/>
                </a:lnTo>
                <a:lnTo>
                  <a:pt x="1373" y="3261"/>
                </a:lnTo>
                <a:lnTo>
                  <a:pt x="1362" y="3228"/>
                </a:lnTo>
                <a:lnTo>
                  <a:pt x="1351" y="3194"/>
                </a:lnTo>
                <a:lnTo>
                  <a:pt x="1342" y="3160"/>
                </a:lnTo>
                <a:lnTo>
                  <a:pt x="1333" y="3125"/>
                </a:lnTo>
                <a:lnTo>
                  <a:pt x="1325" y="3091"/>
                </a:lnTo>
                <a:lnTo>
                  <a:pt x="1318" y="3056"/>
                </a:lnTo>
                <a:lnTo>
                  <a:pt x="1312" y="3020"/>
                </a:lnTo>
                <a:lnTo>
                  <a:pt x="1306" y="2985"/>
                </a:lnTo>
                <a:lnTo>
                  <a:pt x="1301" y="2948"/>
                </a:lnTo>
                <a:lnTo>
                  <a:pt x="1298" y="2912"/>
                </a:lnTo>
                <a:lnTo>
                  <a:pt x="1294" y="2875"/>
                </a:lnTo>
                <a:lnTo>
                  <a:pt x="1292" y="2839"/>
                </a:lnTo>
                <a:lnTo>
                  <a:pt x="1291" y="2801"/>
                </a:lnTo>
                <a:lnTo>
                  <a:pt x="1291" y="2763"/>
                </a:lnTo>
                <a:lnTo>
                  <a:pt x="1291" y="2726"/>
                </a:lnTo>
                <a:lnTo>
                  <a:pt x="1292" y="2688"/>
                </a:lnTo>
                <a:lnTo>
                  <a:pt x="1294" y="2650"/>
                </a:lnTo>
                <a:lnTo>
                  <a:pt x="1298" y="2614"/>
                </a:lnTo>
                <a:lnTo>
                  <a:pt x="1301" y="2577"/>
                </a:lnTo>
                <a:lnTo>
                  <a:pt x="1306" y="2542"/>
                </a:lnTo>
                <a:lnTo>
                  <a:pt x="1312" y="2506"/>
                </a:lnTo>
                <a:lnTo>
                  <a:pt x="1318" y="2470"/>
                </a:lnTo>
                <a:lnTo>
                  <a:pt x="1325" y="2436"/>
                </a:lnTo>
                <a:lnTo>
                  <a:pt x="1333" y="2401"/>
                </a:lnTo>
                <a:lnTo>
                  <a:pt x="1342" y="2366"/>
                </a:lnTo>
                <a:lnTo>
                  <a:pt x="1351" y="2332"/>
                </a:lnTo>
                <a:lnTo>
                  <a:pt x="1362" y="2299"/>
                </a:lnTo>
                <a:lnTo>
                  <a:pt x="1373" y="2266"/>
                </a:lnTo>
                <a:lnTo>
                  <a:pt x="1386" y="2233"/>
                </a:lnTo>
                <a:lnTo>
                  <a:pt x="1399" y="2200"/>
                </a:lnTo>
                <a:lnTo>
                  <a:pt x="1413" y="2168"/>
                </a:lnTo>
                <a:lnTo>
                  <a:pt x="1428" y="2136"/>
                </a:lnTo>
                <a:lnTo>
                  <a:pt x="1444" y="2104"/>
                </a:lnTo>
                <a:lnTo>
                  <a:pt x="1460" y="2073"/>
                </a:lnTo>
                <a:lnTo>
                  <a:pt x="1477" y="2042"/>
                </a:lnTo>
                <a:lnTo>
                  <a:pt x="1495" y="2011"/>
                </a:lnTo>
                <a:lnTo>
                  <a:pt x="1515" y="1981"/>
                </a:lnTo>
                <a:lnTo>
                  <a:pt x="1534" y="1951"/>
                </a:lnTo>
                <a:lnTo>
                  <a:pt x="1555" y="1921"/>
                </a:lnTo>
                <a:lnTo>
                  <a:pt x="1576" y="1893"/>
                </a:lnTo>
                <a:lnTo>
                  <a:pt x="1599" y="1863"/>
                </a:lnTo>
                <a:lnTo>
                  <a:pt x="1622" y="1834"/>
                </a:lnTo>
                <a:lnTo>
                  <a:pt x="1646" y="1807"/>
                </a:lnTo>
                <a:lnTo>
                  <a:pt x="1671" y="1778"/>
                </a:lnTo>
                <a:lnTo>
                  <a:pt x="1697" y="1751"/>
                </a:lnTo>
                <a:lnTo>
                  <a:pt x="1724" y="1724"/>
                </a:lnTo>
                <a:lnTo>
                  <a:pt x="1751" y="1697"/>
                </a:lnTo>
                <a:lnTo>
                  <a:pt x="1778" y="1671"/>
                </a:lnTo>
                <a:lnTo>
                  <a:pt x="1806" y="1647"/>
                </a:lnTo>
                <a:lnTo>
                  <a:pt x="1834" y="1622"/>
                </a:lnTo>
                <a:lnTo>
                  <a:pt x="1863" y="1599"/>
                </a:lnTo>
                <a:lnTo>
                  <a:pt x="1891" y="1576"/>
                </a:lnTo>
                <a:lnTo>
                  <a:pt x="1921" y="1556"/>
                </a:lnTo>
                <a:lnTo>
                  <a:pt x="1951" y="1534"/>
                </a:lnTo>
                <a:lnTo>
                  <a:pt x="1980" y="1515"/>
                </a:lnTo>
                <a:lnTo>
                  <a:pt x="2011" y="1495"/>
                </a:lnTo>
                <a:lnTo>
                  <a:pt x="2041" y="1478"/>
                </a:lnTo>
                <a:lnTo>
                  <a:pt x="2073" y="1460"/>
                </a:lnTo>
                <a:lnTo>
                  <a:pt x="2104" y="1444"/>
                </a:lnTo>
                <a:lnTo>
                  <a:pt x="2136" y="1428"/>
                </a:lnTo>
                <a:lnTo>
                  <a:pt x="2168" y="1413"/>
                </a:lnTo>
                <a:lnTo>
                  <a:pt x="2200" y="1400"/>
                </a:lnTo>
                <a:lnTo>
                  <a:pt x="2233" y="1387"/>
                </a:lnTo>
                <a:lnTo>
                  <a:pt x="2266" y="1374"/>
                </a:lnTo>
                <a:lnTo>
                  <a:pt x="2299" y="1363"/>
                </a:lnTo>
                <a:lnTo>
                  <a:pt x="2332" y="1353"/>
                </a:lnTo>
                <a:lnTo>
                  <a:pt x="2366" y="1342"/>
                </a:lnTo>
                <a:lnTo>
                  <a:pt x="2400" y="1333"/>
                </a:lnTo>
                <a:lnTo>
                  <a:pt x="2436" y="1325"/>
                </a:lnTo>
                <a:lnTo>
                  <a:pt x="2470" y="1319"/>
                </a:lnTo>
                <a:lnTo>
                  <a:pt x="2506" y="1313"/>
                </a:lnTo>
                <a:lnTo>
                  <a:pt x="2542" y="1307"/>
                </a:lnTo>
                <a:lnTo>
                  <a:pt x="2577" y="1303"/>
                </a:lnTo>
                <a:lnTo>
                  <a:pt x="2614" y="1298"/>
                </a:lnTo>
                <a:lnTo>
                  <a:pt x="2652" y="1296"/>
                </a:lnTo>
                <a:lnTo>
                  <a:pt x="2688" y="1293"/>
                </a:lnTo>
                <a:lnTo>
                  <a:pt x="2726" y="1292"/>
                </a:lnTo>
                <a:lnTo>
                  <a:pt x="2763" y="1291"/>
                </a:lnTo>
                <a:lnTo>
                  <a:pt x="2799" y="1292"/>
                </a:lnTo>
                <a:lnTo>
                  <a:pt x="2835" y="1293"/>
                </a:lnTo>
                <a:lnTo>
                  <a:pt x="2871" y="1295"/>
                </a:lnTo>
                <a:lnTo>
                  <a:pt x="2905" y="1298"/>
                </a:lnTo>
                <a:lnTo>
                  <a:pt x="2940" y="1301"/>
                </a:lnTo>
                <a:lnTo>
                  <a:pt x="2975" y="1306"/>
                </a:lnTo>
                <a:lnTo>
                  <a:pt x="3009" y="1311"/>
                </a:lnTo>
                <a:lnTo>
                  <a:pt x="3043" y="1316"/>
                </a:lnTo>
                <a:lnTo>
                  <a:pt x="3076" y="1323"/>
                </a:lnTo>
                <a:lnTo>
                  <a:pt x="3109" y="1330"/>
                </a:lnTo>
                <a:lnTo>
                  <a:pt x="3142" y="1338"/>
                </a:lnTo>
                <a:lnTo>
                  <a:pt x="3176" y="1347"/>
                </a:lnTo>
                <a:lnTo>
                  <a:pt x="3208" y="1357"/>
                </a:lnTo>
                <a:lnTo>
                  <a:pt x="3239" y="1368"/>
                </a:lnTo>
                <a:lnTo>
                  <a:pt x="3271" y="1379"/>
                </a:lnTo>
                <a:lnTo>
                  <a:pt x="3303" y="1390"/>
                </a:lnTo>
                <a:lnTo>
                  <a:pt x="3334" y="1403"/>
                </a:lnTo>
                <a:lnTo>
                  <a:pt x="3365" y="1417"/>
                </a:lnTo>
                <a:lnTo>
                  <a:pt x="3396" y="1432"/>
                </a:lnTo>
                <a:lnTo>
                  <a:pt x="3427" y="1446"/>
                </a:lnTo>
                <a:lnTo>
                  <a:pt x="3456" y="1462"/>
                </a:lnTo>
                <a:lnTo>
                  <a:pt x="3486" y="1478"/>
                </a:lnTo>
                <a:lnTo>
                  <a:pt x="3516" y="1497"/>
                </a:lnTo>
                <a:lnTo>
                  <a:pt x="3544" y="1515"/>
                </a:lnTo>
                <a:lnTo>
                  <a:pt x="3573" y="1533"/>
                </a:lnTo>
                <a:lnTo>
                  <a:pt x="3601" y="1554"/>
                </a:lnTo>
                <a:lnTo>
                  <a:pt x="3630" y="1574"/>
                </a:lnTo>
                <a:lnTo>
                  <a:pt x="3658" y="1595"/>
                </a:lnTo>
                <a:lnTo>
                  <a:pt x="3686" y="1616"/>
                </a:lnTo>
                <a:lnTo>
                  <a:pt x="3713" y="1639"/>
                </a:lnTo>
                <a:lnTo>
                  <a:pt x="3739" y="1663"/>
                </a:lnTo>
                <a:lnTo>
                  <a:pt x="3767" y="1687"/>
                </a:lnTo>
                <a:lnTo>
                  <a:pt x="3793" y="1712"/>
                </a:lnTo>
                <a:lnTo>
                  <a:pt x="3818" y="1737"/>
                </a:lnTo>
                <a:lnTo>
                  <a:pt x="3843" y="1764"/>
                </a:lnTo>
                <a:lnTo>
                  <a:pt x="3867" y="1790"/>
                </a:lnTo>
                <a:lnTo>
                  <a:pt x="3890" y="1816"/>
                </a:lnTo>
                <a:lnTo>
                  <a:pt x="3913" y="1842"/>
                </a:lnTo>
                <a:lnTo>
                  <a:pt x="3935" y="1870"/>
                </a:lnTo>
                <a:lnTo>
                  <a:pt x="3955" y="1897"/>
                </a:lnTo>
                <a:lnTo>
                  <a:pt x="3976" y="1925"/>
                </a:lnTo>
                <a:lnTo>
                  <a:pt x="3995" y="1953"/>
                </a:lnTo>
                <a:lnTo>
                  <a:pt x="4013" y="1982"/>
                </a:lnTo>
                <a:lnTo>
                  <a:pt x="4032" y="2010"/>
                </a:lnTo>
                <a:lnTo>
                  <a:pt x="4049" y="2040"/>
                </a:lnTo>
                <a:lnTo>
                  <a:pt x="4065" y="2070"/>
                </a:lnTo>
                <a:lnTo>
                  <a:pt x="4081" y="2099"/>
                </a:lnTo>
                <a:lnTo>
                  <a:pt x="4096" y="2129"/>
                </a:lnTo>
                <a:lnTo>
                  <a:pt x="4109" y="2160"/>
                </a:lnTo>
                <a:lnTo>
                  <a:pt x="4123" y="2191"/>
                </a:lnTo>
                <a:lnTo>
                  <a:pt x="4136" y="2222"/>
                </a:lnTo>
                <a:lnTo>
                  <a:pt x="4148" y="2254"/>
                </a:lnTo>
                <a:lnTo>
                  <a:pt x="4158" y="2286"/>
                </a:lnTo>
                <a:lnTo>
                  <a:pt x="4170" y="2318"/>
                </a:lnTo>
                <a:lnTo>
                  <a:pt x="4179" y="2351"/>
                </a:lnTo>
                <a:lnTo>
                  <a:pt x="4188" y="2385"/>
                </a:lnTo>
                <a:lnTo>
                  <a:pt x="4196" y="2418"/>
                </a:lnTo>
                <a:lnTo>
                  <a:pt x="4203" y="2452"/>
                </a:lnTo>
                <a:lnTo>
                  <a:pt x="4210" y="2486"/>
                </a:lnTo>
                <a:lnTo>
                  <a:pt x="4217" y="2520"/>
                </a:lnTo>
                <a:lnTo>
                  <a:pt x="4221" y="2556"/>
                </a:lnTo>
                <a:lnTo>
                  <a:pt x="4226" y="2591"/>
                </a:lnTo>
                <a:lnTo>
                  <a:pt x="4229" y="2627"/>
                </a:lnTo>
                <a:lnTo>
                  <a:pt x="4233" y="2662"/>
                </a:lnTo>
                <a:lnTo>
                  <a:pt x="4244" y="2630"/>
                </a:lnTo>
                <a:lnTo>
                  <a:pt x="4254" y="2597"/>
                </a:lnTo>
                <a:lnTo>
                  <a:pt x="4264" y="2564"/>
                </a:lnTo>
                <a:lnTo>
                  <a:pt x="4274" y="2529"/>
                </a:lnTo>
                <a:lnTo>
                  <a:pt x="4283" y="2496"/>
                </a:lnTo>
                <a:lnTo>
                  <a:pt x="4291" y="2463"/>
                </a:lnTo>
                <a:lnTo>
                  <a:pt x="4298" y="2429"/>
                </a:lnTo>
                <a:lnTo>
                  <a:pt x="4303" y="2395"/>
                </a:lnTo>
                <a:lnTo>
                  <a:pt x="4309" y="2362"/>
                </a:lnTo>
                <a:lnTo>
                  <a:pt x="4315" y="2327"/>
                </a:lnTo>
                <a:lnTo>
                  <a:pt x="4318" y="2293"/>
                </a:lnTo>
                <a:lnTo>
                  <a:pt x="4322" y="2258"/>
                </a:lnTo>
                <a:lnTo>
                  <a:pt x="4325" y="2224"/>
                </a:lnTo>
                <a:lnTo>
                  <a:pt x="4326" y="2189"/>
                </a:lnTo>
                <a:lnTo>
                  <a:pt x="4327" y="2154"/>
                </a:lnTo>
                <a:lnTo>
                  <a:pt x="4327" y="2119"/>
                </a:lnTo>
                <a:lnTo>
                  <a:pt x="4327" y="2079"/>
                </a:lnTo>
                <a:lnTo>
                  <a:pt x="4326" y="2039"/>
                </a:lnTo>
                <a:lnTo>
                  <a:pt x="4324" y="1999"/>
                </a:lnTo>
                <a:lnTo>
                  <a:pt x="4320" y="1959"/>
                </a:lnTo>
                <a:lnTo>
                  <a:pt x="4317" y="1920"/>
                </a:lnTo>
                <a:lnTo>
                  <a:pt x="4311" y="1881"/>
                </a:lnTo>
                <a:lnTo>
                  <a:pt x="4306" y="1844"/>
                </a:lnTo>
                <a:lnTo>
                  <a:pt x="4299" y="1806"/>
                </a:lnTo>
                <a:lnTo>
                  <a:pt x="4292" y="1768"/>
                </a:lnTo>
                <a:lnTo>
                  <a:pt x="4283" y="1731"/>
                </a:lnTo>
                <a:lnTo>
                  <a:pt x="4274" y="1694"/>
                </a:lnTo>
                <a:lnTo>
                  <a:pt x="4263" y="1658"/>
                </a:lnTo>
                <a:lnTo>
                  <a:pt x="4252" y="1622"/>
                </a:lnTo>
                <a:lnTo>
                  <a:pt x="4239" y="1586"/>
                </a:lnTo>
                <a:lnTo>
                  <a:pt x="4227" y="1551"/>
                </a:lnTo>
                <a:lnTo>
                  <a:pt x="4213" y="1516"/>
                </a:lnTo>
                <a:lnTo>
                  <a:pt x="4198" y="1482"/>
                </a:lnTo>
                <a:lnTo>
                  <a:pt x="4182" y="1447"/>
                </a:lnTo>
                <a:lnTo>
                  <a:pt x="4166" y="1413"/>
                </a:lnTo>
                <a:lnTo>
                  <a:pt x="4148" y="1380"/>
                </a:lnTo>
                <a:lnTo>
                  <a:pt x="4130" y="1347"/>
                </a:lnTo>
                <a:lnTo>
                  <a:pt x="4110" y="1314"/>
                </a:lnTo>
                <a:lnTo>
                  <a:pt x="4091" y="1282"/>
                </a:lnTo>
                <a:lnTo>
                  <a:pt x="4069" y="1250"/>
                </a:lnTo>
                <a:lnTo>
                  <a:pt x="4048" y="1218"/>
                </a:lnTo>
                <a:lnTo>
                  <a:pt x="4025" y="1187"/>
                </a:lnTo>
                <a:lnTo>
                  <a:pt x="4001" y="1156"/>
                </a:lnTo>
                <a:lnTo>
                  <a:pt x="3976" y="1126"/>
                </a:lnTo>
                <a:lnTo>
                  <a:pt x="3951" y="1096"/>
                </a:lnTo>
                <a:lnTo>
                  <a:pt x="3924" y="1066"/>
                </a:lnTo>
                <a:lnTo>
                  <a:pt x="3897" y="1037"/>
                </a:lnTo>
                <a:lnTo>
                  <a:pt x="3868" y="1008"/>
                </a:lnTo>
                <a:lnTo>
                  <a:pt x="3840" y="980"/>
                </a:lnTo>
                <a:lnTo>
                  <a:pt x="3810" y="952"/>
                </a:lnTo>
                <a:lnTo>
                  <a:pt x="3781" y="926"/>
                </a:lnTo>
                <a:lnTo>
                  <a:pt x="3751" y="901"/>
                </a:lnTo>
                <a:lnTo>
                  <a:pt x="3720" y="876"/>
                </a:lnTo>
                <a:lnTo>
                  <a:pt x="3689" y="852"/>
                </a:lnTo>
                <a:lnTo>
                  <a:pt x="3658" y="829"/>
                </a:lnTo>
                <a:lnTo>
                  <a:pt x="3628" y="807"/>
                </a:lnTo>
                <a:lnTo>
                  <a:pt x="3596" y="786"/>
                </a:lnTo>
                <a:lnTo>
                  <a:pt x="3562" y="765"/>
                </a:lnTo>
                <a:lnTo>
                  <a:pt x="3531" y="747"/>
                </a:lnTo>
                <a:lnTo>
                  <a:pt x="3497" y="727"/>
                </a:lnTo>
                <a:lnTo>
                  <a:pt x="3464" y="710"/>
                </a:lnTo>
                <a:lnTo>
                  <a:pt x="3430" y="693"/>
                </a:lnTo>
                <a:lnTo>
                  <a:pt x="3396" y="678"/>
                </a:lnTo>
                <a:lnTo>
                  <a:pt x="3362" y="663"/>
                </a:lnTo>
                <a:lnTo>
                  <a:pt x="3327" y="649"/>
                </a:lnTo>
                <a:lnTo>
                  <a:pt x="3292" y="636"/>
                </a:lnTo>
                <a:lnTo>
                  <a:pt x="3257" y="623"/>
                </a:lnTo>
                <a:lnTo>
                  <a:pt x="3220" y="613"/>
                </a:lnTo>
                <a:lnTo>
                  <a:pt x="3184" y="603"/>
                </a:lnTo>
                <a:lnTo>
                  <a:pt x="3147" y="593"/>
                </a:lnTo>
                <a:lnTo>
                  <a:pt x="3110" y="585"/>
                </a:lnTo>
                <a:lnTo>
                  <a:pt x="3073" y="577"/>
                </a:lnTo>
                <a:lnTo>
                  <a:pt x="3035" y="570"/>
                </a:lnTo>
                <a:lnTo>
                  <a:pt x="2997" y="564"/>
                </a:lnTo>
                <a:lnTo>
                  <a:pt x="2959" y="560"/>
                </a:lnTo>
                <a:lnTo>
                  <a:pt x="2920" y="555"/>
                </a:lnTo>
                <a:lnTo>
                  <a:pt x="2880" y="552"/>
                </a:lnTo>
                <a:lnTo>
                  <a:pt x="2841" y="549"/>
                </a:lnTo>
                <a:lnTo>
                  <a:pt x="2801" y="548"/>
                </a:lnTo>
                <a:lnTo>
                  <a:pt x="2760" y="548"/>
                </a:lnTo>
                <a:lnTo>
                  <a:pt x="2703" y="548"/>
                </a:lnTo>
                <a:lnTo>
                  <a:pt x="2647" y="550"/>
                </a:lnTo>
                <a:lnTo>
                  <a:pt x="2591" y="554"/>
                </a:lnTo>
                <a:lnTo>
                  <a:pt x="2535" y="558"/>
                </a:lnTo>
                <a:lnTo>
                  <a:pt x="2480" y="564"/>
                </a:lnTo>
                <a:lnTo>
                  <a:pt x="2427" y="571"/>
                </a:lnTo>
                <a:lnTo>
                  <a:pt x="2373" y="579"/>
                </a:lnTo>
                <a:lnTo>
                  <a:pt x="2319" y="589"/>
                </a:lnTo>
                <a:lnTo>
                  <a:pt x="2267" y="599"/>
                </a:lnTo>
                <a:lnTo>
                  <a:pt x="2214" y="612"/>
                </a:lnTo>
                <a:lnTo>
                  <a:pt x="2163" y="625"/>
                </a:lnTo>
                <a:lnTo>
                  <a:pt x="2112" y="639"/>
                </a:lnTo>
                <a:lnTo>
                  <a:pt x="2060" y="655"/>
                </a:lnTo>
                <a:lnTo>
                  <a:pt x="2010" y="673"/>
                </a:lnTo>
                <a:lnTo>
                  <a:pt x="1961" y="691"/>
                </a:lnTo>
                <a:lnTo>
                  <a:pt x="1912" y="711"/>
                </a:lnTo>
                <a:lnTo>
                  <a:pt x="1863" y="732"/>
                </a:lnTo>
                <a:lnTo>
                  <a:pt x="1815" y="754"/>
                </a:lnTo>
                <a:lnTo>
                  <a:pt x="1768" y="778"/>
                </a:lnTo>
                <a:lnTo>
                  <a:pt x="1720" y="803"/>
                </a:lnTo>
                <a:lnTo>
                  <a:pt x="1675" y="829"/>
                </a:lnTo>
                <a:lnTo>
                  <a:pt x="1628" y="856"/>
                </a:lnTo>
                <a:lnTo>
                  <a:pt x="1582" y="885"/>
                </a:lnTo>
                <a:lnTo>
                  <a:pt x="1538" y="914"/>
                </a:lnTo>
                <a:lnTo>
                  <a:pt x="1493" y="945"/>
                </a:lnTo>
                <a:lnTo>
                  <a:pt x="1450" y="978"/>
                </a:lnTo>
                <a:lnTo>
                  <a:pt x="1406" y="1012"/>
                </a:lnTo>
                <a:lnTo>
                  <a:pt x="1363" y="1047"/>
                </a:lnTo>
                <a:lnTo>
                  <a:pt x="1321" y="1083"/>
                </a:lnTo>
                <a:lnTo>
                  <a:pt x="1278" y="1121"/>
                </a:lnTo>
                <a:lnTo>
                  <a:pt x="1237" y="1160"/>
                </a:lnTo>
                <a:lnTo>
                  <a:pt x="1196" y="1200"/>
                </a:lnTo>
                <a:lnTo>
                  <a:pt x="1156" y="1241"/>
                </a:lnTo>
                <a:lnTo>
                  <a:pt x="1117" y="1282"/>
                </a:lnTo>
                <a:lnTo>
                  <a:pt x="1081" y="1324"/>
                </a:lnTo>
                <a:lnTo>
                  <a:pt x="1044" y="1366"/>
                </a:lnTo>
                <a:lnTo>
                  <a:pt x="1009" y="1410"/>
                </a:lnTo>
                <a:lnTo>
                  <a:pt x="976" y="1453"/>
                </a:lnTo>
                <a:lnTo>
                  <a:pt x="944" y="1497"/>
                </a:lnTo>
                <a:lnTo>
                  <a:pt x="912" y="1542"/>
                </a:lnTo>
                <a:lnTo>
                  <a:pt x="882" y="1587"/>
                </a:lnTo>
                <a:lnTo>
                  <a:pt x="854" y="1632"/>
                </a:lnTo>
                <a:lnTo>
                  <a:pt x="826" y="1679"/>
                </a:lnTo>
                <a:lnTo>
                  <a:pt x="801" y="1725"/>
                </a:lnTo>
                <a:lnTo>
                  <a:pt x="776" y="1773"/>
                </a:lnTo>
                <a:lnTo>
                  <a:pt x="752" y="1821"/>
                </a:lnTo>
                <a:lnTo>
                  <a:pt x="731" y="1869"/>
                </a:lnTo>
                <a:lnTo>
                  <a:pt x="710" y="1918"/>
                </a:lnTo>
                <a:lnTo>
                  <a:pt x="689" y="1967"/>
                </a:lnTo>
                <a:lnTo>
                  <a:pt x="671" y="2017"/>
                </a:lnTo>
                <a:lnTo>
                  <a:pt x="654" y="2067"/>
                </a:lnTo>
                <a:lnTo>
                  <a:pt x="638" y="2117"/>
                </a:lnTo>
                <a:lnTo>
                  <a:pt x="624" y="2169"/>
                </a:lnTo>
                <a:lnTo>
                  <a:pt x="611" y="2221"/>
                </a:lnTo>
                <a:lnTo>
                  <a:pt x="598" y="2274"/>
                </a:lnTo>
                <a:lnTo>
                  <a:pt x="588" y="2326"/>
                </a:lnTo>
                <a:lnTo>
                  <a:pt x="579" y="2380"/>
                </a:lnTo>
                <a:lnTo>
                  <a:pt x="570" y="2434"/>
                </a:lnTo>
                <a:lnTo>
                  <a:pt x="563" y="2488"/>
                </a:lnTo>
                <a:lnTo>
                  <a:pt x="557" y="2543"/>
                </a:lnTo>
                <a:lnTo>
                  <a:pt x="552" y="2599"/>
                </a:lnTo>
                <a:lnTo>
                  <a:pt x="550" y="2655"/>
                </a:lnTo>
                <a:lnTo>
                  <a:pt x="548" y="2711"/>
                </a:lnTo>
                <a:lnTo>
                  <a:pt x="547" y="2768"/>
                </a:lnTo>
                <a:lnTo>
                  <a:pt x="548" y="2826"/>
                </a:lnTo>
                <a:lnTo>
                  <a:pt x="550" y="2882"/>
                </a:lnTo>
                <a:lnTo>
                  <a:pt x="552" y="2938"/>
                </a:lnTo>
                <a:lnTo>
                  <a:pt x="557" y="2994"/>
                </a:lnTo>
                <a:lnTo>
                  <a:pt x="563" y="3049"/>
                </a:lnTo>
                <a:lnTo>
                  <a:pt x="570" y="3104"/>
                </a:lnTo>
                <a:lnTo>
                  <a:pt x="579" y="3157"/>
                </a:lnTo>
                <a:lnTo>
                  <a:pt x="588" y="3211"/>
                </a:lnTo>
                <a:lnTo>
                  <a:pt x="598" y="3263"/>
                </a:lnTo>
                <a:lnTo>
                  <a:pt x="611" y="3316"/>
                </a:lnTo>
                <a:lnTo>
                  <a:pt x="624" y="3368"/>
                </a:lnTo>
                <a:lnTo>
                  <a:pt x="638" y="3420"/>
                </a:lnTo>
                <a:lnTo>
                  <a:pt x="654" y="3470"/>
                </a:lnTo>
                <a:lnTo>
                  <a:pt x="671" y="3520"/>
                </a:lnTo>
                <a:lnTo>
                  <a:pt x="689" y="3570"/>
                </a:lnTo>
                <a:lnTo>
                  <a:pt x="709" y="3619"/>
                </a:lnTo>
                <a:lnTo>
                  <a:pt x="731" y="3669"/>
                </a:lnTo>
                <a:lnTo>
                  <a:pt x="752" y="3716"/>
                </a:lnTo>
                <a:lnTo>
                  <a:pt x="776" y="3764"/>
                </a:lnTo>
                <a:lnTo>
                  <a:pt x="800" y="3811"/>
                </a:lnTo>
                <a:lnTo>
                  <a:pt x="826" y="3858"/>
                </a:lnTo>
                <a:lnTo>
                  <a:pt x="854" y="3905"/>
                </a:lnTo>
                <a:lnTo>
                  <a:pt x="882" y="3950"/>
                </a:lnTo>
                <a:lnTo>
                  <a:pt x="912" y="3995"/>
                </a:lnTo>
                <a:lnTo>
                  <a:pt x="943" y="4039"/>
                </a:lnTo>
                <a:lnTo>
                  <a:pt x="976" y="4084"/>
                </a:lnTo>
                <a:lnTo>
                  <a:pt x="1009" y="4127"/>
                </a:lnTo>
                <a:lnTo>
                  <a:pt x="1043" y="4171"/>
                </a:lnTo>
                <a:lnTo>
                  <a:pt x="1080" y="4213"/>
                </a:lnTo>
                <a:lnTo>
                  <a:pt x="1117" y="4255"/>
                </a:lnTo>
                <a:lnTo>
                  <a:pt x="1156" y="4296"/>
                </a:lnTo>
                <a:lnTo>
                  <a:pt x="1196" y="4337"/>
                </a:lnTo>
                <a:lnTo>
                  <a:pt x="1236" y="4377"/>
                </a:lnTo>
                <a:lnTo>
                  <a:pt x="1278" y="4416"/>
                </a:lnTo>
                <a:lnTo>
                  <a:pt x="1320" y="4454"/>
                </a:lnTo>
                <a:lnTo>
                  <a:pt x="1362" y="4490"/>
                </a:lnTo>
                <a:lnTo>
                  <a:pt x="1405" y="4526"/>
                </a:lnTo>
                <a:lnTo>
                  <a:pt x="1449" y="4559"/>
                </a:lnTo>
                <a:lnTo>
                  <a:pt x="1492" y="4592"/>
                </a:lnTo>
                <a:lnTo>
                  <a:pt x="1536" y="4623"/>
                </a:lnTo>
                <a:lnTo>
                  <a:pt x="1582" y="4652"/>
                </a:lnTo>
                <a:lnTo>
                  <a:pt x="1627" y="4681"/>
                </a:lnTo>
                <a:lnTo>
                  <a:pt x="1673" y="4708"/>
                </a:lnTo>
                <a:lnTo>
                  <a:pt x="1719" y="4735"/>
                </a:lnTo>
                <a:lnTo>
                  <a:pt x="1767" y="4760"/>
                </a:lnTo>
                <a:lnTo>
                  <a:pt x="1814" y="4784"/>
                </a:lnTo>
                <a:lnTo>
                  <a:pt x="1862" y="4805"/>
                </a:lnTo>
                <a:lnTo>
                  <a:pt x="1911" y="4826"/>
                </a:lnTo>
                <a:lnTo>
                  <a:pt x="1960" y="4846"/>
                </a:lnTo>
                <a:lnTo>
                  <a:pt x="2009" y="4865"/>
                </a:lnTo>
                <a:lnTo>
                  <a:pt x="2059" y="4882"/>
                </a:lnTo>
                <a:lnTo>
                  <a:pt x="2111" y="4898"/>
                </a:lnTo>
                <a:lnTo>
                  <a:pt x="2162" y="4913"/>
                </a:lnTo>
                <a:lnTo>
                  <a:pt x="2213" y="4925"/>
                </a:lnTo>
                <a:lnTo>
                  <a:pt x="2266" y="4938"/>
                </a:lnTo>
                <a:lnTo>
                  <a:pt x="2318" y="4948"/>
                </a:lnTo>
                <a:lnTo>
                  <a:pt x="2371" y="4958"/>
                </a:lnTo>
                <a:lnTo>
                  <a:pt x="2426" y="4966"/>
                </a:lnTo>
                <a:lnTo>
                  <a:pt x="2479" y="4973"/>
                </a:lnTo>
                <a:lnTo>
                  <a:pt x="2534" y="4979"/>
                </a:lnTo>
                <a:lnTo>
                  <a:pt x="2590" y="4983"/>
                </a:lnTo>
                <a:lnTo>
                  <a:pt x="2646" y="4987"/>
                </a:lnTo>
                <a:lnTo>
                  <a:pt x="2702" y="4989"/>
                </a:lnTo>
                <a:lnTo>
                  <a:pt x="2759" y="4989"/>
                </a:lnTo>
                <a:lnTo>
                  <a:pt x="2806" y="4989"/>
                </a:lnTo>
                <a:lnTo>
                  <a:pt x="2851" y="4987"/>
                </a:lnTo>
                <a:lnTo>
                  <a:pt x="2898" y="4985"/>
                </a:lnTo>
                <a:lnTo>
                  <a:pt x="2944" y="4982"/>
                </a:lnTo>
                <a:lnTo>
                  <a:pt x="2988" y="4978"/>
                </a:lnTo>
                <a:lnTo>
                  <a:pt x="3034" y="4973"/>
                </a:lnTo>
                <a:lnTo>
                  <a:pt x="3079" y="4966"/>
                </a:lnTo>
                <a:lnTo>
                  <a:pt x="3124" y="4959"/>
                </a:lnTo>
                <a:lnTo>
                  <a:pt x="3168" y="4953"/>
                </a:lnTo>
                <a:lnTo>
                  <a:pt x="3212" y="4943"/>
                </a:lnTo>
                <a:lnTo>
                  <a:pt x="3255" y="4934"/>
                </a:lnTo>
                <a:lnTo>
                  <a:pt x="3300" y="4923"/>
                </a:lnTo>
                <a:lnTo>
                  <a:pt x="3342" y="4911"/>
                </a:lnTo>
                <a:lnTo>
                  <a:pt x="3386" y="4899"/>
                </a:lnTo>
                <a:lnTo>
                  <a:pt x="3429" y="4886"/>
                </a:lnTo>
                <a:lnTo>
                  <a:pt x="3471" y="4872"/>
                </a:lnTo>
                <a:lnTo>
                  <a:pt x="3513" y="4857"/>
                </a:lnTo>
                <a:lnTo>
                  <a:pt x="3555" y="4841"/>
                </a:lnTo>
                <a:lnTo>
                  <a:pt x="3597" y="4824"/>
                </a:lnTo>
                <a:lnTo>
                  <a:pt x="3638" y="4805"/>
                </a:lnTo>
                <a:lnTo>
                  <a:pt x="3679" y="4787"/>
                </a:lnTo>
                <a:lnTo>
                  <a:pt x="3719" y="4768"/>
                </a:lnTo>
                <a:lnTo>
                  <a:pt x="3760" y="4747"/>
                </a:lnTo>
                <a:lnTo>
                  <a:pt x="3800" y="4725"/>
                </a:lnTo>
                <a:lnTo>
                  <a:pt x="3840" y="4703"/>
                </a:lnTo>
                <a:lnTo>
                  <a:pt x="3880" y="4680"/>
                </a:lnTo>
                <a:lnTo>
                  <a:pt x="3919" y="4655"/>
                </a:lnTo>
                <a:lnTo>
                  <a:pt x="3957" y="4630"/>
                </a:lnTo>
                <a:lnTo>
                  <a:pt x="3996" y="4603"/>
                </a:lnTo>
                <a:lnTo>
                  <a:pt x="4035" y="4577"/>
                </a:lnTo>
                <a:lnTo>
                  <a:pt x="4074" y="4549"/>
                </a:lnTo>
                <a:lnTo>
                  <a:pt x="4112" y="4520"/>
                </a:lnTo>
                <a:lnTo>
                  <a:pt x="4150" y="4482"/>
                </a:lnTo>
                <a:lnTo>
                  <a:pt x="4199" y="4438"/>
                </a:lnTo>
                <a:lnTo>
                  <a:pt x="4258" y="4386"/>
                </a:lnTo>
                <a:lnTo>
                  <a:pt x="4325" y="4328"/>
                </a:lnTo>
                <a:lnTo>
                  <a:pt x="4350" y="4307"/>
                </a:lnTo>
                <a:lnTo>
                  <a:pt x="4375" y="4288"/>
                </a:lnTo>
                <a:lnTo>
                  <a:pt x="4400" y="4273"/>
                </a:lnTo>
                <a:lnTo>
                  <a:pt x="4424" y="4261"/>
                </a:lnTo>
                <a:lnTo>
                  <a:pt x="4448" y="4251"/>
                </a:lnTo>
                <a:lnTo>
                  <a:pt x="4471" y="4244"/>
                </a:lnTo>
                <a:lnTo>
                  <a:pt x="4494" y="4239"/>
                </a:lnTo>
                <a:lnTo>
                  <a:pt x="4505" y="4238"/>
                </a:lnTo>
                <a:lnTo>
                  <a:pt x="4517" y="4238"/>
                </a:lnTo>
                <a:lnTo>
                  <a:pt x="4530" y="4238"/>
                </a:lnTo>
                <a:lnTo>
                  <a:pt x="4545" y="4239"/>
                </a:lnTo>
                <a:lnTo>
                  <a:pt x="4559" y="4240"/>
                </a:lnTo>
                <a:lnTo>
                  <a:pt x="4572" y="4244"/>
                </a:lnTo>
                <a:lnTo>
                  <a:pt x="4585" y="4246"/>
                </a:lnTo>
                <a:lnTo>
                  <a:pt x="4598" y="4251"/>
                </a:lnTo>
                <a:lnTo>
                  <a:pt x="4611" y="4254"/>
                </a:lnTo>
                <a:lnTo>
                  <a:pt x="4624" y="4260"/>
                </a:lnTo>
                <a:lnTo>
                  <a:pt x="4635" y="4265"/>
                </a:lnTo>
                <a:lnTo>
                  <a:pt x="4648" y="4272"/>
                </a:lnTo>
                <a:lnTo>
                  <a:pt x="4659" y="4279"/>
                </a:lnTo>
                <a:lnTo>
                  <a:pt x="4672" y="4287"/>
                </a:lnTo>
                <a:lnTo>
                  <a:pt x="4694" y="4304"/>
                </a:lnTo>
                <a:lnTo>
                  <a:pt x="4715" y="4325"/>
                </a:lnTo>
                <a:lnTo>
                  <a:pt x="4736" y="4348"/>
                </a:lnTo>
                <a:lnTo>
                  <a:pt x="4753" y="4370"/>
                </a:lnTo>
                <a:lnTo>
                  <a:pt x="4768" y="4394"/>
                </a:lnTo>
                <a:lnTo>
                  <a:pt x="4779" y="4418"/>
                </a:lnTo>
                <a:lnTo>
                  <a:pt x="4784" y="4431"/>
                </a:lnTo>
                <a:lnTo>
                  <a:pt x="4788" y="4444"/>
                </a:lnTo>
                <a:lnTo>
                  <a:pt x="4792" y="4456"/>
                </a:lnTo>
                <a:lnTo>
                  <a:pt x="4795" y="4470"/>
                </a:lnTo>
                <a:lnTo>
                  <a:pt x="4799" y="4496"/>
                </a:lnTo>
                <a:lnTo>
                  <a:pt x="4800" y="4523"/>
                </a:lnTo>
                <a:lnTo>
                  <a:pt x="4799" y="4549"/>
                </a:lnTo>
                <a:lnTo>
                  <a:pt x="4795" y="4574"/>
                </a:lnTo>
                <a:lnTo>
                  <a:pt x="4788" y="4599"/>
                </a:lnTo>
                <a:lnTo>
                  <a:pt x="4779" y="4623"/>
                </a:lnTo>
                <a:lnTo>
                  <a:pt x="4768" y="4648"/>
                </a:lnTo>
                <a:lnTo>
                  <a:pt x="4753" y="4672"/>
                </a:lnTo>
                <a:lnTo>
                  <a:pt x="4736" y="4696"/>
                </a:lnTo>
                <a:lnTo>
                  <a:pt x="4715" y="4721"/>
                </a:lnTo>
                <a:lnTo>
                  <a:pt x="4672" y="4768"/>
                </a:lnTo>
                <a:lnTo>
                  <a:pt x="4626" y="4813"/>
                </a:lnTo>
                <a:lnTo>
                  <a:pt x="4580" y="4858"/>
                </a:lnTo>
                <a:lnTo>
                  <a:pt x="4532" y="4901"/>
                </a:lnTo>
                <a:lnTo>
                  <a:pt x="4481" y="4943"/>
                </a:lnTo>
                <a:lnTo>
                  <a:pt x="4429" y="4985"/>
                </a:lnTo>
                <a:lnTo>
                  <a:pt x="4376" y="5024"/>
                </a:lnTo>
                <a:lnTo>
                  <a:pt x="4320" y="5062"/>
                </a:lnTo>
                <a:lnTo>
                  <a:pt x="4264" y="5100"/>
                </a:lnTo>
                <a:lnTo>
                  <a:pt x="4205" y="5135"/>
                </a:lnTo>
                <a:lnTo>
                  <a:pt x="4146" y="5171"/>
                </a:lnTo>
                <a:lnTo>
                  <a:pt x="4084" y="5204"/>
                </a:lnTo>
                <a:lnTo>
                  <a:pt x="4020" y="5236"/>
                </a:lnTo>
                <a:lnTo>
                  <a:pt x="3956" y="5266"/>
                </a:lnTo>
                <a:lnTo>
                  <a:pt x="3889" y="5296"/>
                </a:lnTo>
                <a:lnTo>
                  <a:pt x="3822" y="5325"/>
                </a:lnTo>
                <a:lnTo>
                  <a:pt x="3755" y="5351"/>
                </a:lnTo>
                <a:lnTo>
                  <a:pt x="3690" y="5375"/>
                </a:lnTo>
                <a:lnTo>
                  <a:pt x="3624" y="5397"/>
                </a:lnTo>
                <a:lnTo>
                  <a:pt x="3559" y="5417"/>
                </a:lnTo>
                <a:lnTo>
                  <a:pt x="3493" y="5437"/>
                </a:lnTo>
                <a:lnTo>
                  <a:pt x="3427" y="5454"/>
                </a:lnTo>
                <a:lnTo>
                  <a:pt x="3360" y="5470"/>
                </a:lnTo>
                <a:lnTo>
                  <a:pt x="3294" y="5483"/>
                </a:lnTo>
                <a:lnTo>
                  <a:pt x="3228" y="5496"/>
                </a:lnTo>
                <a:lnTo>
                  <a:pt x="3162" y="5507"/>
                </a:lnTo>
                <a:lnTo>
                  <a:pt x="3096" y="5516"/>
                </a:lnTo>
                <a:lnTo>
                  <a:pt x="3028" y="5523"/>
                </a:lnTo>
                <a:lnTo>
                  <a:pt x="2962" y="5529"/>
                </a:lnTo>
                <a:lnTo>
                  <a:pt x="2895" y="5534"/>
                </a:lnTo>
                <a:lnTo>
                  <a:pt x="2827" y="5536"/>
                </a:lnTo>
                <a:lnTo>
                  <a:pt x="2761" y="5537"/>
                </a:lnTo>
                <a:lnTo>
                  <a:pt x="2689" y="5536"/>
                </a:lnTo>
                <a:lnTo>
                  <a:pt x="2620" y="5534"/>
                </a:lnTo>
                <a:lnTo>
                  <a:pt x="2550" y="5529"/>
                </a:lnTo>
                <a:lnTo>
                  <a:pt x="2480" y="5523"/>
                </a:lnTo>
                <a:lnTo>
                  <a:pt x="2412" y="5516"/>
                </a:lnTo>
                <a:lnTo>
                  <a:pt x="2345" y="5508"/>
                </a:lnTo>
                <a:lnTo>
                  <a:pt x="2277" y="5498"/>
                </a:lnTo>
                <a:lnTo>
                  <a:pt x="2211" y="5486"/>
                </a:lnTo>
                <a:lnTo>
                  <a:pt x="2145" y="5472"/>
                </a:lnTo>
                <a:lnTo>
                  <a:pt x="2080" y="5457"/>
                </a:lnTo>
                <a:lnTo>
                  <a:pt x="2016" y="5441"/>
                </a:lnTo>
                <a:lnTo>
                  <a:pt x="1952" y="5423"/>
                </a:lnTo>
                <a:lnTo>
                  <a:pt x="1888" y="5402"/>
                </a:lnTo>
                <a:lnTo>
                  <a:pt x="1825" y="5381"/>
                </a:lnTo>
                <a:lnTo>
                  <a:pt x="1764" y="5358"/>
                </a:lnTo>
                <a:lnTo>
                  <a:pt x="1702" y="5334"/>
                </a:lnTo>
                <a:lnTo>
                  <a:pt x="1641" y="5308"/>
                </a:lnTo>
                <a:lnTo>
                  <a:pt x="1582" y="5280"/>
                </a:lnTo>
                <a:lnTo>
                  <a:pt x="1523" y="5250"/>
                </a:lnTo>
                <a:lnTo>
                  <a:pt x="1463" y="5220"/>
                </a:lnTo>
                <a:lnTo>
                  <a:pt x="1405" y="5187"/>
                </a:lnTo>
                <a:lnTo>
                  <a:pt x="1348" y="5152"/>
                </a:lnTo>
                <a:lnTo>
                  <a:pt x="1291" y="5117"/>
                </a:lnTo>
                <a:lnTo>
                  <a:pt x="1235" y="5080"/>
                </a:lnTo>
                <a:lnTo>
                  <a:pt x="1180" y="5042"/>
                </a:lnTo>
                <a:lnTo>
                  <a:pt x="1125" y="5001"/>
                </a:lnTo>
                <a:lnTo>
                  <a:pt x="1071" y="4958"/>
                </a:lnTo>
                <a:lnTo>
                  <a:pt x="1017" y="4915"/>
                </a:lnTo>
                <a:lnTo>
                  <a:pt x="965" y="4870"/>
                </a:lnTo>
                <a:lnTo>
                  <a:pt x="912" y="4824"/>
                </a:lnTo>
                <a:lnTo>
                  <a:pt x="861" y="4775"/>
                </a:lnTo>
                <a:lnTo>
                  <a:pt x="809" y="4724"/>
                </a:lnTo>
                <a:lnTo>
                  <a:pt x="760" y="4674"/>
                </a:lnTo>
                <a:lnTo>
                  <a:pt x="711" y="4622"/>
                </a:lnTo>
                <a:lnTo>
                  <a:pt x="665" y="4569"/>
                </a:lnTo>
                <a:lnTo>
                  <a:pt x="620" y="4517"/>
                </a:lnTo>
                <a:lnTo>
                  <a:pt x="576" y="4463"/>
                </a:lnTo>
                <a:lnTo>
                  <a:pt x="534" y="4408"/>
                </a:lnTo>
                <a:lnTo>
                  <a:pt x="494" y="4353"/>
                </a:lnTo>
                <a:lnTo>
                  <a:pt x="455" y="4297"/>
                </a:lnTo>
                <a:lnTo>
                  <a:pt x="418" y="4242"/>
                </a:lnTo>
                <a:lnTo>
                  <a:pt x="382" y="4184"/>
                </a:lnTo>
                <a:lnTo>
                  <a:pt x="348" y="4127"/>
                </a:lnTo>
                <a:lnTo>
                  <a:pt x="316" y="4069"/>
                </a:lnTo>
                <a:lnTo>
                  <a:pt x="285" y="4010"/>
                </a:lnTo>
                <a:lnTo>
                  <a:pt x="256" y="3950"/>
                </a:lnTo>
                <a:lnTo>
                  <a:pt x="228" y="3890"/>
                </a:lnTo>
                <a:lnTo>
                  <a:pt x="202" y="3829"/>
                </a:lnTo>
                <a:lnTo>
                  <a:pt x="178" y="3768"/>
                </a:lnTo>
                <a:lnTo>
                  <a:pt x="155" y="3706"/>
                </a:lnTo>
                <a:lnTo>
                  <a:pt x="134" y="3643"/>
                </a:lnTo>
                <a:lnTo>
                  <a:pt x="114" y="3580"/>
                </a:lnTo>
                <a:lnTo>
                  <a:pt x="96" y="3516"/>
                </a:lnTo>
                <a:lnTo>
                  <a:pt x="79" y="3452"/>
                </a:lnTo>
                <a:lnTo>
                  <a:pt x="64" y="3386"/>
                </a:lnTo>
                <a:lnTo>
                  <a:pt x="50" y="3320"/>
                </a:lnTo>
                <a:lnTo>
                  <a:pt x="39" y="3253"/>
                </a:lnTo>
                <a:lnTo>
                  <a:pt x="29" y="3186"/>
                </a:lnTo>
                <a:lnTo>
                  <a:pt x="19" y="3118"/>
                </a:lnTo>
                <a:lnTo>
                  <a:pt x="13" y="3050"/>
                </a:lnTo>
                <a:lnTo>
                  <a:pt x="7" y="2980"/>
                </a:lnTo>
                <a:lnTo>
                  <a:pt x="3" y="2911"/>
                </a:lnTo>
                <a:lnTo>
                  <a:pt x="0" y="2840"/>
                </a:lnTo>
                <a:lnTo>
                  <a:pt x="0" y="2769"/>
                </a:lnTo>
                <a:lnTo>
                  <a:pt x="0" y="2697"/>
                </a:lnTo>
                <a:lnTo>
                  <a:pt x="3" y="2627"/>
                </a:lnTo>
                <a:lnTo>
                  <a:pt x="7" y="2557"/>
                </a:lnTo>
                <a:lnTo>
                  <a:pt x="13" y="2488"/>
                </a:lnTo>
                <a:lnTo>
                  <a:pt x="19" y="2419"/>
                </a:lnTo>
                <a:lnTo>
                  <a:pt x="29" y="2351"/>
                </a:lnTo>
                <a:lnTo>
                  <a:pt x="39" y="2284"/>
                </a:lnTo>
                <a:lnTo>
                  <a:pt x="50" y="2218"/>
                </a:lnTo>
                <a:lnTo>
                  <a:pt x="64" y="2152"/>
                </a:lnTo>
                <a:lnTo>
                  <a:pt x="79" y="2086"/>
                </a:lnTo>
                <a:lnTo>
                  <a:pt x="96" y="2022"/>
                </a:lnTo>
                <a:lnTo>
                  <a:pt x="113" y="1958"/>
                </a:lnTo>
                <a:lnTo>
                  <a:pt x="134" y="1894"/>
                </a:lnTo>
                <a:lnTo>
                  <a:pt x="154" y="1831"/>
                </a:lnTo>
                <a:lnTo>
                  <a:pt x="178" y="1769"/>
                </a:lnTo>
                <a:lnTo>
                  <a:pt x="202" y="1708"/>
                </a:lnTo>
                <a:lnTo>
                  <a:pt x="228" y="1647"/>
                </a:lnTo>
                <a:lnTo>
                  <a:pt x="256" y="1587"/>
                </a:lnTo>
                <a:lnTo>
                  <a:pt x="285" y="1527"/>
                </a:lnTo>
                <a:lnTo>
                  <a:pt x="316" y="1468"/>
                </a:lnTo>
                <a:lnTo>
                  <a:pt x="348" y="1410"/>
                </a:lnTo>
                <a:lnTo>
                  <a:pt x="382" y="1353"/>
                </a:lnTo>
                <a:lnTo>
                  <a:pt x="418" y="1296"/>
                </a:lnTo>
                <a:lnTo>
                  <a:pt x="455" y="1240"/>
                </a:lnTo>
                <a:lnTo>
                  <a:pt x="494" y="1184"/>
                </a:lnTo>
                <a:lnTo>
                  <a:pt x="534" y="1129"/>
                </a:lnTo>
                <a:lnTo>
                  <a:pt x="576" y="1074"/>
                </a:lnTo>
                <a:lnTo>
                  <a:pt x="620" y="1021"/>
                </a:lnTo>
                <a:lnTo>
                  <a:pt x="664" y="968"/>
                </a:lnTo>
                <a:lnTo>
                  <a:pt x="711" y="916"/>
                </a:lnTo>
                <a:lnTo>
                  <a:pt x="759" y="863"/>
                </a:lnTo>
                <a:lnTo>
                  <a:pt x="809" y="813"/>
                </a:lnTo>
                <a:lnTo>
                  <a:pt x="861" y="763"/>
                </a:lnTo>
                <a:lnTo>
                  <a:pt x="912" y="715"/>
                </a:lnTo>
                <a:lnTo>
                  <a:pt x="963" y="668"/>
                </a:lnTo>
                <a:lnTo>
                  <a:pt x="1017" y="622"/>
                </a:lnTo>
                <a:lnTo>
                  <a:pt x="1071" y="579"/>
                </a:lnTo>
                <a:lnTo>
                  <a:pt x="1124" y="537"/>
                </a:lnTo>
                <a:lnTo>
                  <a:pt x="1179" y="497"/>
                </a:lnTo>
                <a:lnTo>
                  <a:pt x="1235" y="457"/>
                </a:lnTo>
                <a:lnTo>
                  <a:pt x="1291" y="420"/>
                </a:lnTo>
                <a:lnTo>
                  <a:pt x="1348" y="385"/>
                </a:lnTo>
                <a:lnTo>
                  <a:pt x="1405" y="351"/>
                </a:lnTo>
                <a:lnTo>
                  <a:pt x="1463" y="318"/>
                </a:lnTo>
                <a:lnTo>
                  <a:pt x="1522" y="287"/>
                </a:lnTo>
                <a:lnTo>
                  <a:pt x="1581" y="257"/>
                </a:lnTo>
                <a:lnTo>
                  <a:pt x="1641" y="230"/>
                </a:lnTo>
                <a:lnTo>
                  <a:pt x="1702" y="203"/>
                </a:lnTo>
                <a:lnTo>
                  <a:pt x="1762" y="179"/>
                </a:lnTo>
                <a:lnTo>
                  <a:pt x="1825" y="155"/>
                </a:lnTo>
                <a:lnTo>
                  <a:pt x="1887" y="135"/>
                </a:lnTo>
                <a:lnTo>
                  <a:pt x="1951" y="114"/>
                </a:lnTo>
                <a:lnTo>
                  <a:pt x="2015" y="96"/>
                </a:lnTo>
                <a:lnTo>
                  <a:pt x="2079" y="80"/>
                </a:lnTo>
                <a:lnTo>
                  <a:pt x="2144" y="65"/>
                </a:lnTo>
                <a:lnTo>
                  <a:pt x="2210" y="52"/>
                </a:lnTo>
                <a:lnTo>
                  <a:pt x="2276" y="39"/>
                </a:lnTo>
                <a:lnTo>
                  <a:pt x="2343" y="29"/>
                </a:lnTo>
                <a:lnTo>
                  <a:pt x="2411" y="21"/>
                </a:lnTo>
                <a:lnTo>
                  <a:pt x="2479" y="13"/>
                </a:lnTo>
                <a:lnTo>
                  <a:pt x="2549" y="7"/>
                </a:lnTo>
                <a:lnTo>
                  <a:pt x="2619" y="4"/>
                </a:lnTo>
                <a:lnTo>
                  <a:pt x="2688" y="1"/>
                </a:lnTo>
                <a:lnTo>
                  <a:pt x="2760" y="0"/>
                </a:lnTo>
                <a:lnTo>
                  <a:pt x="2814" y="1"/>
                </a:lnTo>
                <a:lnTo>
                  <a:pt x="2868" y="3"/>
                </a:lnTo>
                <a:lnTo>
                  <a:pt x="2921" y="6"/>
                </a:lnTo>
                <a:lnTo>
                  <a:pt x="2975" y="11"/>
                </a:lnTo>
                <a:lnTo>
                  <a:pt x="3027" y="15"/>
                </a:lnTo>
                <a:lnTo>
                  <a:pt x="3079" y="22"/>
                </a:lnTo>
                <a:lnTo>
                  <a:pt x="3130" y="30"/>
                </a:lnTo>
                <a:lnTo>
                  <a:pt x="3181" y="39"/>
                </a:lnTo>
                <a:lnTo>
                  <a:pt x="3231" y="49"/>
                </a:lnTo>
                <a:lnTo>
                  <a:pt x="3282" y="61"/>
                </a:lnTo>
                <a:lnTo>
                  <a:pt x="3331" y="73"/>
                </a:lnTo>
                <a:lnTo>
                  <a:pt x="3380" y="88"/>
                </a:lnTo>
                <a:lnTo>
                  <a:pt x="3429" y="103"/>
                </a:lnTo>
                <a:lnTo>
                  <a:pt x="3477" y="119"/>
                </a:lnTo>
                <a:lnTo>
                  <a:pt x="3525" y="137"/>
                </a:lnTo>
                <a:lnTo>
                  <a:pt x="3572" y="155"/>
                </a:lnTo>
                <a:lnTo>
                  <a:pt x="3617" y="176"/>
                </a:lnTo>
                <a:lnTo>
                  <a:pt x="3664" y="197"/>
                </a:lnTo>
                <a:lnTo>
                  <a:pt x="3710" y="219"/>
                </a:lnTo>
                <a:lnTo>
                  <a:pt x="3754" y="243"/>
                </a:lnTo>
                <a:lnTo>
                  <a:pt x="3799" y="267"/>
                </a:lnTo>
                <a:lnTo>
                  <a:pt x="3842" y="294"/>
                </a:lnTo>
                <a:lnTo>
                  <a:pt x="3887" y="321"/>
                </a:lnTo>
                <a:lnTo>
                  <a:pt x="3929" y="350"/>
                </a:lnTo>
                <a:lnTo>
                  <a:pt x="3971" y="379"/>
                </a:lnTo>
                <a:lnTo>
                  <a:pt x="4013" y="410"/>
                </a:lnTo>
                <a:lnTo>
                  <a:pt x="4056" y="442"/>
                </a:lnTo>
                <a:lnTo>
                  <a:pt x="4097" y="475"/>
                </a:lnTo>
                <a:lnTo>
                  <a:pt x="4137" y="510"/>
                </a:lnTo>
                <a:lnTo>
                  <a:pt x="4177" y="546"/>
                </a:lnTo>
                <a:lnTo>
                  <a:pt x="4217" y="582"/>
                </a:lnTo>
                <a:lnTo>
                  <a:pt x="4255" y="621"/>
                </a:lnTo>
                <a:lnTo>
                  <a:pt x="4293" y="660"/>
                </a:lnTo>
                <a:lnTo>
                  <a:pt x="4331" y="700"/>
                </a:lnTo>
                <a:lnTo>
                  <a:pt x="4366" y="740"/>
                </a:lnTo>
                <a:lnTo>
                  <a:pt x="4400" y="780"/>
                </a:lnTo>
                <a:lnTo>
                  <a:pt x="4433" y="821"/>
                </a:lnTo>
                <a:lnTo>
                  <a:pt x="4465" y="863"/>
                </a:lnTo>
                <a:lnTo>
                  <a:pt x="4496" y="904"/>
                </a:lnTo>
                <a:lnTo>
                  <a:pt x="4526" y="948"/>
                </a:lnTo>
                <a:lnTo>
                  <a:pt x="4554" y="990"/>
                </a:lnTo>
                <a:lnTo>
                  <a:pt x="4582" y="1034"/>
                </a:lnTo>
                <a:lnTo>
                  <a:pt x="4608" y="1078"/>
                </a:lnTo>
                <a:lnTo>
                  <a:pt x="4633" y="1122"/>
                </a:lnTo>
                <a:lnTo>
                  <a:pt x="4657" y="1168"/>
                </a:lnTo>
                <a:lnTo>
                  <a:pt x="4679" y="1212"/>
                </a:lnTo>
                <a:lnTo>
                  <a:pt x="4701" y="1259"/>
                </a:lnTo>
                <a:lnTo>
                  <a:pt x="4720" y="1306"/>
                </a:lnTo>
                <a:lnTo>
                  <a:pt x="4739" y="1353"/>
                </a:lnTo>
                <a:lnTo>
                  <a:pt x="4756" y="1400"/>
                </a:lnTo>
                <a:lnTo>
                  <a:pt x="4772" y="1447"/>
                </a:lnTo>
                <a:lnTo>
                  <a:pt x="4788" y="1497"/>
                </a:lnTo>
                <a:lnTo>
                  <a:pt x="4802" y="1546"/>
                </a:lnTo>
                <a:lnTo>
                  <a:pt x="4815" y="1595"/>
                </a:lnTo>
                <a:lnTo>
                  <a:pt x="4826" y="1645"/>
                </a:lnTo>
                <a:lnTo>
                  <a:pt x="4836" y="1695"/>
                </a:lnTo>
                <a:lnTo>
                  <a:pt x="4845" y="1747"/>
                </a:lnTo>
                <a:lnTo>
                  <a:pt x="4853" y="1798"/>
                </a:lnTo>
                <a:lnTo>
                  <a:pt x="4860" y="1850"/>
                </a:lnTo>
                <a:lnTo>
                  <a:pt x="4866" y="1903"/>
                </a:lnTo>
                <a:lnTo>
                  <a:pt x="4869" y="1955"/>
                </a:lnTo>
                <a:lnTo>
                  <a:pt x="4873" y="2009"/>
                </a:lnTo>
                <a:lnTo>
                  <a:pt x="4875" y="2064"/>
                </a:lnTo>
                <a:lnTo>
                  <a:pt x="4875" y="2117"/>
                </a:lnTo>
                <a:close/>
                <a:moveTo>
                  <a:pt x="3677" y="2763"/>
                </a:moveTo>
                <a:lnTo>
                  <a:pt x="3677" y="2763"/>
                </a:lnTo>
                <a:lnTo>
                  <a:pt x="3676" y="2717"/>
                </a:lnTo>
                <a:lnTo>
                  <a:pt x="3673" y="2670"/>
                </a:lnTo>
                <a:lnTo>
                  <a:pt x="3668" y="2624"/>
                </a:lnTo>
                <a:lnTo>
                  <a:pt x="3661" y="2580"/>
                </a:lnTo>
                <a:lnTo>
                  <a:pt x="3650" y="2536"/>
                </a:lnTo>
                <a:lnTo>
                  <a:pt x="3639" y="2493"/>
                </a:lnTo>
                <a:lnTo>
                  <a:pt x="3625" y="2451"/>
                </a:lnTo>
                <a:lnTo>
                  <a:pt x="3609" y="2410"/>
                </a:lnTo>
                <a:lnTo>
                  <a:pt x="3591" y="2370"/>
                </a:lnTo>
                <a:lnTo>
                  <a:pt x="3572" y="2330"/>
                </a:lnTo>
                <a:lnTo>
                  <a:pt x="3549" y="2291"/>
                </a:lnTo>
                <a:lnTo>
                  <a:pt x="3525" y="2253"/>
                </a:lnTo>
                <a:lnTo>
                  <a:pt x="3499" y="2217"/>
                </a:lnTo>
                <a:lnTo>
                  <a:pt x="3470" y="2180"/>
                </a:lnTo>
                <a:lnTo>
                  <a:pt x="3439" y="2145"/>
                </a:lnTo>
                <a:lnTo>
                  <a:pt x="3406" y="2111"/>
                </a:lnTo>
                <a:lnTo>
                  <a:pt x="3372" y="2078"/>
                </a:lnTo>
                <a:lnTo>
                  <a:pt x="3338" y="2047"/>
                </a:lnTo>
                <a:lnTo>
                  <a:pt x="3301" y="2018"/>
                </a:lnTo>
                <a:lnTo>
                  <a:pt x="3265" y="1992"/>
                </a:lnTo>
                <a:lnTo>
                  <a:pt x="3227" y="1968"/>
                </a:lnTo>
                <a:lnTo>
                  <a:pt x="3189" y="1945"/>
                </a:lnTo>
                <a:lnTo>
                  <a:pt x="3149" y="1925"/>
                </a:lnTo>
                <a:lnTo>
                  <a:pt x="3109" y="1907"/>
                </a:lnTo>
                <a:lnTo>
                  <a:pt x="3068" y="1891"/>
                </a:lnTo>
                <a:lnTo>
                  <a:pt x="3026" y="1878"/>
                </a:lnTo>
                <a:lnTo>
                  <a:pt x="2984" y="1865"/>
                </a:lnTo>
                <a:lnTo>
                  <a:pt x="2940" y="1856"/>
                </a:lnTo>
                <a:lnTo>
                  <a:pt x="2896" y="1848"/>
                </a:lnTo>
                <a:lnTo>
                  <a:pt x="2850" y="1844"/>
                </a:lnTo>
                <a:lnTo>
                  <a:pt x="2805" y="1840"/>
                </a:lnTo>
                <a:lnTo>
                  <a:pt x="2758" y="1839"/>
                </a:lnTo>
                <a:lnTo>
                  <a:pt x="2711" y="1840"/>
                </a:lnTo>
                <a:lnTo>
                  <a:pt x="2665" y="1844"/>
                </a:lnTo>
                <a:lnTo>
                  <a:pt x="2620" y="1848"/>
                </a:lnTo>
                <a:lnTo>
                  <a:pt x="2575" y="1856"/>
                </a:lnTo>
                <a:lnTo>
                  <a:pt x="2532" y="1865"/>
                </a:lnTo>
                <a:lnTo>
                  <a:pt x="2488" y="1878"/>
                </a:lnTo>
                <a:lnTo>
                  <a:pt x="2447" y="1891"/>
                </a:lnTo>
                <a:lnTo>
                  <a:pt x="2406" y="1907"/>
                </a:lnTo>
                <a:lnTo>
                  <a:pt x="2366" y="1925"/>
                </a:lnTo>
                <a:lnTo>
                  <a:pt x="2326" y="1945"/>
                </a:lnTo>
                <a:lnTo>
                  <a:pt x="2289" y="1968"/>
                </a:lnTo>
                <a:lnTo>
                  <a:pt x="2251" y="1992"/>
                </a:lnTo>
                <a:lnTo>
                  <a:pt x="2213" y="2018"/>
                </a:lnTo>
                <a:lnTo>
                  <a:pt x="2178" y="2047"/>
                </a:lnTo>
                <a:lnTo>
                  <a:pt x="2143" y="2078"/>
                </a:lnTo>
                <a:lnTo>
                  <a:pt x="2108" y="2111"/>
                </a:lnTo>
                <a:lnTo>
                  <a:pt x="2076" y="2145"/>
                </a:lnTo>
                <a:lnTo>
                  <a:pt x="2045" y="2180"/>
                </a:lnTo>
                <a:lnTo>
                  <a:pt x="2017" y="2217"/>
                </a:lnTo>
                <a:lnTo>
                  <a:pt x="1991" y="2253"/>
                </a:lnTo>
                <a:lnTo>
                  <a:pt x="1966" y="2291"/>
                </a:lnTo>
                <a:lnTo>
                  <a:pt x="1944" y="2330"/>
                </a:lnTo>
                <a:lnTo>
                  <a:pt x="1923" y="2370"/>
                </a:lnTo>
                <a:lnTo>
                  <a:pt x="1906" y="2410"/>
                </a:lnTo>
                <a:lnTo>
                  <a:pt x="1890" y="2451"/>
                </a:lnTo>
                <a:lnTo>
                  <a:pt x="1877" y="2493"/>
                </a:lnTo>
                <a:lnTo>
                  <a:pt x="1865" y="2536"/>
                </a:lnTo>
                <a:lnTo>
                  <a:pt x="1855" y="2580"/>
                </a:lnTo>
                <a:lnTo>
                  <a:pt x="1848" y="2624"/>
                </a:lnTo>
                <a:lnTo>
                  <a:pt x="1842" y="2670"/>
                </a:lnTo>
                <a:lnTo>
                  <a:pt x="1840" y="2717"/>
                </a:lnTo>
                <a:lnTo>
                  <a:pt x="1839" y="2763"/>
                </a:lnTo>
                <a:lnTo>
                  <a:pt x="1840" y="2811"/>
                </a:lnTo>
                <a:lnTo>
                  <a:pt x="1842" y="2858"/>
                </a:lnTo>
                <a:lnTo>
                  <a:pt x="1848" y="2904"/>
                </a:lnTo>
                <a:lnTo>
                  <a:pt x="1855" y="2948"/>
                </a:lnTo>
                <a:lnTo>
                  <a:pt x="1865" y="2993"/>
                </a:lnTo>
                <a:lnTo>
                  <a:pt x="1877" y="3036"/>
                </a:lnTo>
                <a:lnTo>
                  <a:pt x="1890" y="3078"/>
                </a:lnTo>
                <a:lnTo>
                  <a:pt x="1906" y="3120"/>
                </a:lnTo>
                <a:lnTo>
                  <a:pt x="1923" y="3160"/>
                </a:lnTo>
                <a:lnTo>
                  <a:pt x="1944" y="3199"/>
                </a:lnTo>
                <a:lnTo>
                  <a:pt x="1966" y="3238"/>
                </a:lnTo>
                <a:lnTo>
                  <a:pt x="1991" y="3276"/>
                </a:lnTo>
                <a:lnTo>
                  <a:pt x="2017" y="3312"/>
                </a:lnTo>
                <a:lnTo>
                  <a:pt x="2045" y="3349"/>
                </a:lnTo>
                <a:lnTo>
                  <a:pt x="2076" y="3383"/>
                </a:lnTo>
                <a:lnTo>
                  <a:pt x="2108" y="3417"/>
                </a:lnTo>
                <a:lnTo>
                  <a:pt x="2143" y="3451"/>
                </a:lnTo>
                <a:lnTo>
                  <a:pt x="2178" y="3481"/>
                </a:lnTo>
                <a:lnTo>
                  <a:pt x="2214" y="3510"/>
                </a:lnTo>
                <a:lnTo>
                  <a:pt x="2251" y="3536"/>
                </a:lnTo>
                <a:lnTo>
                  <a:pt x="2289" y="3560"/>
                </a:lnTo>
                <a:lnTo>
                  <a:pt x="2327" y="3582"/>
                </a:lnTo>
                <a:lnTo>
                  <a:pt x="2366" y="3602"/>
                </a:lnTo>
                <a:lnTo>
                  <a:pt x="2407" y="3621"/>
                </a:lnTo>
                <a:lnTo>
                  <a:pt x="2448" y="3637"/>
                </a:lnTo>
                <a:lnTo>
                  <a:pt x="2491" y="3650"/>
                </a:lnTo>
                <a:lnTo>
                  <a:pt x="2533" y="3662"/>
                </a:lnTo>
                <a:lnTo>
                  <a:pt x="2577" y="3671"/>
                </a:lnTo>
                <a:lnTo>
                  <a:pt x="2622" y="3678"/>
                </a:lnTo>
                <a:lnTo>
                  <a:pt x="2668" y="3683"/>
                </a:lnTo>
                <a:lnTo>
                  <a:pt x="2714" y="3687"/>
                </a:lnTo>
                <a:lnTo>
                  <a:pt x="2761" y="3688"/>
                </a:lnTo>
                <a:lnTo>
                  <a:pt x="2808" y="3687"/>
                </a:lnTo>
                <a:lnTo>
                  <a:pt x="2855" y="3683"/>
                </a:lnTo>
                <a:lnTo>
                  <a:pt x="2899" y="3678"/>
                </a:lnTo>
                <a:lnTo>
                  <a:pt x="2944" y="3671"/>
                </a:lnTo>
                <a:lnTo>
                  <a:pt x="2987" y="3662"/>
                </a:lnTo>
                <a:lnTo>
                  <a:pt x="3029" y="3649"/>
                </a:lnTo>
                <a:lnTo>
                  <a:pt x="3072" y="3635"/>
                </a:lnTo>
                <a:lnTo>
                  <a:pt x="3113" y="3619"/>
                </a:lnTo>
                <a:lnTo>
                  <a:pt x="3153" y="3601"/>
                </a:lnTo>
                <a:lnTo>
                  <a:pt x="3192" y="3582"/>
                </a:lnTo>
                <a:lnTo>
                  <a:pt x="3230" y="3559"/>
                </a:lnTo>
                <a:lnTo>
                  <a:pt x="3268" y="3535"/>
                </a:lnTo>
                <a:lnTo>
                  <a:pt x="3305" y="3509"/>
                </a:lnTo>
                <a:lnTo>
                  <a:pt x="3340" y="3480"/>
                </a:lnTo>
                <a:lnTo>
                  <a:pt x="3375" y="3449"/>
                </a:lnTo>
                <a:lnTo>
                  <a:pt x="3408" y="3416"/>
                </a:lnTo>
                <a:lnTo>
                  <a:pt x="3442" y="3382"/>
                </a:lnTo>
                <a:lnTo>
                  <a:pt x="3471" y="3347"/>
                </a:lnTo>
                <a:lnTo>
                  <a:pt x="3500" y="3310"/>
                </a:lnTo>
                <a:lnTo>
                  <a:pt x="3526" y="3274"/>
                </a:lnTo>
                <a:lnTo>
                  <a:pt x="3550" y="3236"/>
                </a:lnTo>
                <a:lnTo>
                  <a:pt x="3572" y="3197"/>
                </a:lnTo>
                <a:lnTo>
                  <a:pt x="3592" y="3157"/>
                </a:lnTo>
                <a:lnTo>
                  <a:pt x="3610" y="3117"/>
                </a:lnTo>
                <a:lnTo>
                  <a:pt x="3625" y="3076"/>
                </a:lnTo>
                <a:lnTo>
                  <a:pt x="3639" y="3034"/>
                </a:lnTo>
                <a:lnTo>
                  <a:pt x="3650" y="2991"/>
                </a:lnTo>
                <a:lnTo>
                  <a:pt x="3661" y="2947"/>
                </a:lnTo>
                <a:lnTo>
                  <a:pt x="3668" y="2903"/>
                </a:lnTo>
                <a:lnTo>
                  <a:pt x="3673" y="2857"/>
                </a:lnTo>
                <a:lnTo>
                  <a:pt x="3676" y="2810"/>
                </a:lnTo>
                <a:lnTo>
                  <a:pt x="3677" y="27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 anchorCtr="1">
            <a:normAutofit fontScale="55000" lnSpcReduction="20000"/>
          </a:bodyPr>
          <a:lstStyle/>
          <a:p>
            <a:endParaRPr lang="zh-CN" altLang="en-US" sz="1350"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17"/>
            </p:custDataLst>
          </p:nvPr>
        </p:nvSpPr>
        <p:spPr>
          <a:xfrm>
            <a:off x="3868420" y="3014345"/>
            <a:ext cx="1313180" cy="130111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eaLnBrk="1" hangingPunct="1"/>
            <a:r>
              <a:rPr lang="zh-CN" altLang="en-US" sz="1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司机长期驾驶，不运动，</a:t>
            </a:r>
            <a:r>
              <a:rPr lang="en-US" altLang="zh-CN" sz="1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一旦肌肉僵硬，无法充分活动，就会导致新陈代谢功能下降，脂肪无法燃烧而积存下来</a:t>
            </a:r>
            <a:r>
              <a:rPr lang="zh-CN" altLang="en-US" sz="1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，体重增加。</a:t>
            </a:r>
          </a:p>
          <a:p>
            <a:endParaRPr lang="zh-CN" altLang="en-US" sz="1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33" name="文本框 32"/>
          <p:cNvSpPr txBox="1"/>
          <p:nvPr>
            <p:custDataLst>
              <p:tags r:id="rId18"/>
            </p:custDataLst>
          </p:nvPr>
        </p:nvSpPr>
        <p:spPr>
          <a:xfrm>
            <a:off x="3785431" y="2715323"/>
            <a:ext cx="906516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体重增加</a:t>
            </a:r>
          </a:p>
        </p:txBody>
      </p:sp>
      <p:sp>
        <p:nvSpPr>
          <p:cNvPr id="19" name="立方体 18"/>
          <p:cNvSpPr/>
          <p:nvPr>
            <p:custDataLst>
              <p:tags r:id="rId19"/>
            </p:custDataLst>
          </p:nvPr>
        </p:nvSpPr>
        <p:spPr>
          <a:xfrm rot="21091489" flipH="1">
            <a:off x="4855318" y="1768802"/>
            <a:ext cx="1251483" cy="509762"/>
          </a:xfrm>
          <a:prstGeom prst="cube">
            <a:avLst>
              <a:gd name="adj" fmla="val 80345"/>
            </a:avLst>
          </a:prstGeom>
          <a:solidFill>
            <a:srgbClr val="2DBCEF"/>
          </a:solidFill>
          <a:ln>
            <a:noFill/>
          </a:ln>
        </p:spPr>
        <p:style>
          <a:lnRef idx="2">
            <a:srgbClr val="6D82D1">
              <a:shade val="50000"/>
            </a:srgbClr>
          </a:lnRef>
          <a:fillRef idx="1">
            <a:srgbClr val="6D82D1"/>
          </a:fillRef>
          <a:effectRef idx="0">
            <a:srgbClr val="6D82D1"/>
          </a:effectRef>
          <a:fontRef idx="minor">
            <a:sysClr val="window" lastClr="FFFFFF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 sz="1350">
              <a:sym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20"/>
            </p:custDataLst>
          </p:nvPr>
        </p:nvCxnSpPr>
        <p:spPr>
          <a:xfrm>
            <a:off x="5450705" y="1423069"/>
            <a:ext cx="0" cy="512586"/>
          </a:xfrm>
          <a:prstGeom prst="line">
            <a:avLst/>
          </a:prstGeom>
          <a:ln>
            <a:solidFill>
              <a:srgbClr val="2DBCEF">
                <a:lumMod val="60000"/>
                <a:lumOff val="40000"/>
              </a:srgbClr>
            </a:solidFill>
            <a:headEnd type="none"/>
            <a:tailEnd type="oval"/>
          </a:ln>
        </p:spPr>
        <p:style>
          <a:lnRef idx="1">
            <a:srgbClr val="6D82D1"/>
          </a:lnRef>
          <a:fillRef idx="0">
            <a:srgbClr val="6D82D1"/>
          </a:fillRef>
          <a:effectRef idx="0">
            <a:srgbClr val="6D82D1"/>
          </a:effectRef>
          <a:fontRef idx="minor">
            <a:sysClr val="windowText" lastClr="000000"/>
          </a:fontRef>
        </p:style>
      </p:cxnSp>
      <p:sp>
        <p:nvSpPr>
          <p:cNvPr id="21" name="椭圆 20"/>
          <p:cNvSpPr/>
          <p:nvPr>
            <p:custDataLst>
              <p:tags r:id="rId21"/>
            </p:custDataLst>
          </p:nvPr>
        </p:nvSpPr>
        <p:spPr>
          <a:xfrm>
            <a:off x="5294495" y="1212686"/>
            <a:ext cx="312420" cy="312420"/>
          </a:xfrm>
          <a:prstGeom prst="ellipse">
            <a:avLst/>
          </a:prstGeom>
          <a:solidFill>
            <a:srgbClr val="2DBCEF"/>
          </a:solidFill>
          <a:ln>
            <a:noFill/>
          </a:ln>
        </p:spPr>
        <p:style>
          <a:lnRef idx="2">
            <a:srgbClr val="6D82D1">
              <a:shade val="50000"/>
            </a:srgbClr>
          </a:lnRef>
          <a:fillRef idx="1">
            <a:srgbClr val="6D82D1"/>
          </a:fillRef>
          <a:effectRef idx="0">
            <a:srgbClr val="6D82D1"/>
          </a:effectRef>
          <a:fontRef idx="minor">
            <a:sysClr val="window" lastClr="FFFFFF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endParaRPr lang="zh-CN" altLang="en-US" sz="1350">
              <a:sym typeface="Arial" panose="020B0604020202020204" pitchFamily="34" charset="0"/>
            </a:endParaRPr>
          </a:p>
        </p:txBody>
      </p:sp>
      <p:sp>
        <p:nvSpPr>
          <p:cNvPr id="25" name="KSO_Shape"/>
          <p:cNvSpPr/>
          <p:nvPr>
            <p:custDataLst>
              <p:tags r:id="rId22"/>
            </p:custDataLst>
          </p:nvPr>
        </p:nvSpPr>
        <p:spPr bwMode="auto">
          <a:xfrm>
            <a:off x="5372696" y="1281446"/>
            <a:ext cx="156018" cy="167162"/>
          </a:xfrm>
          <a:custGeom>
            <a:avLst/>
            <a:gdLst>
              <a:gd name="T0" fmla="*/ 290686076 w 10453"/>
              <a:gd name="T1" fmla="*/ 290702762 h 11199"/>
              <a:gd name="T2" fmla="*/ 290686076 w 10453"/>
              <a:gd name="T3" fmla="*/ 290702762 h 11199"/>
              <a:gd name="T4" fmla="*/ 290686076 w 10453"/>
              <a:gd name="T5" fmla="*/ 290702762 h 11199"/>
              <a:gd name="T6" fmla="*/ 290686076 w 10453"/>
              <a:gd name="T7" fmla="*/ 290702762 h 11199"/>
              <a:gd name="T8" fmla="*/ 290686076 w 10453"/>
              <a:gd name="T9" fmla="*/ 290702762 h 11199"/>
              <a:gd name="T10" fmla="*/ 290686076 w 10453"/>
              <a:gd name="T11" fmla="*/ 290702762 h 11199"/>
              <a:gd name="T12" fmla="*/ 290686076 w 10453"/>
              <a:gd name="T13" fmla="*/ 290702762 h 11199"/>
              <a:gd name="T14" fmla="*/ 290686076 w 10453"/>
              <a:gd name="T15" fmla="*/ 290702762 h 11199"/>
              <a:gd name="T16" fmla="*/ 290686076 w 10453"/>
              <a:gd name="T17" fmla="*/ 290702762 h 11199"/>
              <a:gd name="T18" fmla="*/ 290686076 w 10453"/>
              <a:gd name="T19" fmla="*/ 290702762 h 11199"/>
              <a:gd name="T20" fmla="*/ 290686076 w 10453"/>
              <a:gd name="T21" fmla="*/ 290702762 h 11199"/>
              <a:gd name="T22" fmla="*/ 290686076 w 10453"/>
              <a:gd name="T23" fmla="*/ 290702762 h 11199"/>
              <a:gd name="T24" fmla="*/ 290686076 w 10453"/>
              <a:gd name="T25" fmla="*/ 290702762 h 11199"/>
              <a:gd name="T26" fmla="*/ 290686076 w 10453"/>
              <a:gd name="T27" fmla="*/ 290702762 h 11199"/>
              <a:gd name="T28" fmla="*/ 290686076 w 10453"/>
              <a:gd name="T29" fmla="*/ 290702762 h 11199"/>
              <a:gd name="T30" fmla="*/ 290686076 w 10453"/>
              <a:gd name="T31" fmla="*/ 290702762 h 11199"/>
              <a:gd name="T32" fmla="*/ 290686076 w 10453"/>
              <a:gd name="T33" fmla="*/ 290702762 h 11199"/>
              <a:gd name="T34" fmla="*/ 290686076 w 10453"/>
              <a:gd name="T35" fmla="*/ 290702762 h 11199"/>
              <a:gd name="T36" fmla="*/ 290686076 w 10453"/>
              <a:gd name="T37" fmla="*/ 290702762 h 11199"/>
              <a:gd name="T38" fmla="*/ 290686076 w 10453"/>
              <a:gd name="T39" fmla="*/ 290702762 h 11199"/>
              <a:gd name="T40" fmla="*/ 290686076 w 10453"/>
              <a:gd name="T41" fmla="*/ 290702762 h 11199"/>
              <a:gd name="T42" fmla="*/ 290686076 w 10453"/>
              <a:gd name="T43" fmla="*/ 290702762 h 11199"/>
              <a:gd name="T44" fmla="*/ 290686076 w 10453"/>
              <a:gd name="T45" fmla="*/ 290702762 h 11199"/>
              <a:gd name="T46" fmla="*/ 290686076 w 10453"/>
              <a:gd name="T47" fmla="*/ 290702762 h 11199"/>
              <a:gd name="T48" fmla="*/ 290686076 w 10453"/>
              <a:gd name="T49" fmla="*/ 290702762 h 11199"/>
              <a:gd name="T50" fmla="*/ 290686076 w 10453"/>
              <a:gd name="T51" fmla="*/ 290702762 h 11199"/>
              <a:gd name="T52" fmla="*/ 290686076 w 10453"/>
              <a:gd name="T53" fmla="*/ 290702762 h 11199"/>
              <a:gd name="T54" fmla="*/ 290686076 w 10453"/>
              <a:gd name="T55" fmla="*/ 290702762 h 11199"/>
              <a:gd name="T56" fmla="*/ 290686076 w 10453"/>
              <a:gd name="T57" fmla="*/ 290702762 h 11199"/>
              <a:gd name="T58" fmla="*/ 290686076 w 10453"/>
              <a:gd name="T59" fmla="*/ 290702762 h 11199"/>
              <a:gd name="T60" fmla="*/ 290686076 w 10453"/>
              <a:gd name="T61" fmla="*/ 290702762 h 11199"/>
              <a:gd name="T62" fmla="*/ 290686076 w 10453"/>
              <a:gd name="T63" fmla="*/ 290702762 h 11199"/>
              <a:gd name="T64" fmla="*/ 290686076 w 10453"/>
              <a:gd name="T65" fmla="*/ 290702762 h 11199"/>
              <a:gd name="T66" fmla="*/ 290686076 w 10453"/>
              <a:gd name="T67" fmla="*/ 290702762 h 11199"/>
              <a:gd name="T68" fmla="*/ 290686076 w 10453"/>
              <a:gd name="T69" fmla="*/ 290702762 h 11199"/>
              <a:gd name="T70" fmla="*/ 290686076 w 10453"/>
              <a:gd name="T71" fmla="*/ 290702762 h 11199"/>
              <a:gd name="T72" fmla="*/ 290686076 w 10453"/>
              <a:gd name="T73" fmla="*/ 290702762 h 11199"/>
              <a:gd name="T74" fmla="*/ 290686076 w 10453"/>
              <a:gd name="T75" fmla="*/ 290702762 h 11199"/>
              <a:gd name="T76" fmla="*/ 290686076 w 10453"/>
              <a:gd name="T77" fmla="*/ 290702762 h 11199"/>
              <a:gd name="T78" fmla="*/ 290686076 w 10453"/>
              <a:gd name="T79" fmla="*/ 290702762 h 11199"/>
              <a:gd name="T80" fmla="*/ 290686076 w 10453"/>
              <a:gd name="T81" fmla="*/ 290702762 h 11199"/>
              <a:gd name="T82" fmla="*/ 290686076 w 10453"/>
              <a:gd name="T83" fmla="*/ 290702762 h 11199"/>
              <a:gd name="T84" fmla="*/ 290686076 w 10453"/>
              <a:gd name="T85" fmla="*/ 290702762 h 11199"/>
              <a:gd name="T86" fmla="*/ 290686076 w 10453"/>
              <a:gd name="T87" fmla="*/ 290702762 h 11199"/>
              <a:gd name="T88" fmla="*/ 290686076 w 10453"/>
              <a:gd name="T89" fmla="*/ 290702762 h 11199"/>
              <a:gd name="T90" fmla="*/ 290686076 w 10453"/>
              <a:gd name="T91" fmla="*/ 290702762 h 11199"/>
              <a:gd name="T92" fmla="*/ 290686076 w 10453"/>
              <a:gd name="T93" fmla="*/ 290702762 h 11199"/>
              <a:gd name="T94" fmla="*/ 290686076 w 10453"/>
              <a:gd name="T95" fmla="*/ 290702762 h 11199"/>
              <a:gd name="T96" fmla="*/ 290686076 w 10453"/>
              <a:gd name="T97" fmla="*/ 290702762 h 11199"/>
              <a:gd name="T98" fmla="*/ 290686076 w 10453"/>
              <a:gd name="T99" fmla="*/ 290702762 h 11199"/>
              <a:gd name="T100" fmla="*/ 290686076 w 10453"/>
              <a:gd name="T101" fmla="*/ 290702762 h 11199"/>
              <a:gd name="T102" fmla="*/ 290686076 w 10453"/>
              <a:gd name="T103" fmla="*/ 290702762 h 11199"/>
              <a:gd name="T104" fmla="*/ 290686076 w 10453"/>
              <a:gd name="T105" fmla="*/ 290702762 h 11199"/>
              <a:gd name="T106" fmla="*/ 290686076 w 10453"/>
              <a:gd name="T107" fmla="*/ 290702762 h 11199"/>
              <a:gd name="T108" fmla="*/ 290686076 w 10453"/>
              <a:gd name="T109" fmla="*/ 290702762 h 11199"/>
              <a:gd name="T110" fmla="*/ 290686076 w 10453"/>
              <a:gd name="T111" fmla="*/ 290702762 h 1119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10453" h="11199">
                <a:moveTo>
                  <a:pt x="1185" y="5973"/>
                </a:moveTo>
                <a:lnTo>
                  <a:pt x="219" y="6939"/>
                </a:lnTo>
                <a:lnTo>
                  <a:pt x="193" y="6966"/>
                </a:lnTo>
                <a:lnTo>
                  <a:pt x="168" y="6994"/>
                </a:lnTo>
                <a:lnTo>
                  <a:pt x="144" y="7025"/>
                </a:lnTo>
                <a:lnTo>
                  <a:pt x="123" y="7055"/>
                </a:lnTo>
                <a:lnTo>
                  <a:pt x="104" y="7087"/>
                </a:lnTo>
                <a:lnTo>
                  <a:pt x="85" y="7119"/>
                </a:lnTo>
                <a:lnTo>
                  <a:pt x="70" y="7152"/>
                </a:lnTo>
                <a:lnTo>
                  <a:pt x="54" y="7185"/>
                </a:lnTo>
                <a:lnTo>
                  <a:pt x="42" y="7219"/>
                </a:lnTo>
                <a:lnTo>
                  <a:pt x="31" y="7254"/>
                </a:lnTo>
                <a:lnTo>
                  <a:pt x="21" y="7288"/>
                </a:lnTo>
                <a:lnTo>
                  <a:pt x="14" y="7323"/>
                </a:lnTo>
                <a:lnTo>
                  <a:pt x="8" y="7359"/>
                </a:lnTo>
                <a:lnTo>
                  <a:pt x="3" y="7394"/>
                </a:lnTo>
                <a:lnTo>
                  <a:pt x="1" y="7430"/>
                </a:lnTo>
                <a:lnTo>
                  <a:pt x="0" y="7467"/>
                </a:lnTo>
                <a:lnTo>
                  <a:pt x="1" y="7502"/>
                </a:lnTo>
                <a:lnTo>
                  <a:pt x="3" y="7538"/>
                </a:lnTo>
                <a:lnTo>
                  <a:pt x="8" y="7573"/>
                </a:lnTo>
                <a:lnTo>
                  <a:pt x="14" y="7609"/>
                </a:lnTo>
                <a:lnTo>
                  <a:pt x="21" y="7644"/>
                </a:lnTo>
                <a:lnTo>
                  <a:pt x="31" y="7678"/>
                </a:lnTo>
                <a:lnTo>
                  <a:pt x="42" y="7713"/>
                </a:lnTo>
                <a:lnTo>
                  <a:pt x="54" y="7747"/>
                </a:lnTo>
                <a:lnTo>
                  <a:pt x="70" y="7780"/>
                </a:lnTo>
                <a:lnTo>
                  <a:pt x="85" y="7813"/>
                </a:lnTo>
                <a:lnTo>
                  <a:pt x="104" y="7845"/>
                </a:lnTo>
                <a:lnTo>
                  <a:pt x="123" y="7877"/>
                </a:lnTo>
                <a:lnTo>
                  <a:pt x="144" y="7907"/>
                </a:lnTo>
                <a:lnTo>
                  <a:pt x="168" y="7938"/>
                </a:lnTo>
                <a:lnTo>
                  <a:pt x="193" y="7966"/>
                </a:lnTo>
                <a:lnTo>
                  <a:pt x="219" y="7994"/>
                </a:lnTo>
                <a:lnTo>
                  <a:pt x="1712" y="9487"/>
                </a:lnTo>
                <a:lnTo>
                  <a:pt x="3205" y="10980"/>
                </a:lnTo>
                <a:lnTo>
                  <a:pt x="3233" y="11006"/>
                </a:lnTo>
                <a:lnTo>
                  <a:pt x="3262" y="11031"/>
                </a:lnTo>
                <a:lnTo>
                  <a:pt x="3291" y="11055"/>
                </a:lnTo>
                <a:lnTo>
                  <a:pt x="3322" y="11076"/>
                </a:lnTo>
                <a:lnTo>
                  <a:pt x="3354" y="11095"/>
                </a:lnTo>
                <a:lnTo>
                  <a:pt x="3386" y="11113"/>
                </a:lnTo>
                <a:lnTo>
                  <a:pt x="3419" y="11129"/>
                </a:lnTo>
                <a:lnTo>
                  <a:pt x="3452" y="11143"/>
                </a:lnTo>
                <a:lnTo>
                  <a:pt x="3487" y="11156"/>
                </a:lnTo>
                <a:lnTo>
                  <a:pt x="3521" y="11168"/>
                </a:lnTo>
                <a:lnTo>
                  <a:pt x="3555" y="11178"/>
                </a:lnTo>
                <a:lnTo>
                  <a:pt x="3591" y="11185"/>
                </a:lnTo>
                <a:lnTo>
                  <a:pt x="3626" y="11191"/>
                </a:lnTo>
                <a:lnTo>
                  <a:pt x="3662" y="11195"/>
                </a:lnTo>
                <a:lnTo>
                  <a:pt x="3697" y="11198"/>
                </a:lnTo>
                <a:lnTo>
                  <a:pt x="3733" y="11199"/>
                </a:lnTo>
                <a:lnTo>
                  <a:pt x="3769" y="11198"/>
                </a:lnTo>
                <a:lnTo>
                  <a:pt x="3805" y="11195"/>
                </a:lnTo>
                <a:lnTo>
                  <a:pt x="3840" y="11191"/>
                </a:lnTo>
                <a:lnTo>
                  <a:pt x="3876" y="11185"/>
                </a:lnTo>
                <a:lnTo>
                  <a:pt x="3911" y="11178"/>
                </a:lnTo>
                <a:lnTo>
                  <a:pt x="3946" y="11168"/>
                </a:lnTo>
                <a:lnTo>
                  <a:pt x="3980" y="11156"/>
                </a:lnTo>
                <a:lnTo>
                  <a:pt x="4014" y="11143"/>
                </a:lnTo>
                <a:lnTo>
                  <a:pt x="4048" y="11129"/>
                </a:lnTo>
                <a:lnTo>
                  <a:pt x="4081" y="11113"/>
                </a:lnTo>
                <a:lnTo>
                  <a:pt x="4113" y="11095"/>
                </a:lnTo>
                <a:lnTo>
                  <a:pt x="4143" y="11076"/>
                </a:lnTo>
                <a:lnTo>
                  <a:pt x="4174" y="11055"/>
                </a:lnTo>
                <a:lnTo>
                  <a:pt x="4204" y="11031"/>
                </a:lnTo>
                <a:lnTo>
                  <a:pt x="4233" y="11006"/>
                </a:lnTo>
                <a:lnTo>
                  <a:pt x="4261" y="10980"/>
                </a:lnTo>
                <a:lnTo>
                  <a:pt x="4288" y="10952"/>
                </a:lnTo>
                <a:lnTo>
                  <a:pt x="4313" y="10923"/>
                </a:lnTo>
                <a:lnTo>
                  <a:pt x="4335" y="10894"/>
                </a:lnTo>
                <a:lnTo>
                  <a:pt x="4356" y="10863"/>
                </a:lnTo>
                <a:lnTo>
                  <a:pt x="4377" y="10831"/>
                </a:lnTo>
                <a:lnTo>
                  <a:pt x="4394" y="10799"/>
                </a:lnTo>
                <a:lnTo>
                  <a:pt x="4411" y="10766"/>
                </a:lnTo>
                <a:lnTo>
                  <a:pt x="4425" y="10733"/>
                </a:lnTo>
                <a:lnTo>
                  <a:pt x="4438" y="10698"/>
                </a:lnTo>
                <a:lnTo>
                  <a:pt x="4449" y="10664"/>
                </a:lnTo>
                <a:lnTo>
                  <a:pt x="4458" y="10630"/>
                </a:lnTo>
                <a:lnTo>
                  <a:pt x="4467" y="10594"/>
                </a:lnTo>
                <a:lnTo>
                  <a:pt x="4472" y="10559"/>
                </a:lnTo>
                <a:lnTo>
                  <a:pt x="4476" y="10523"/>
                </a:lnTo>
                <a:lnTo>
                  <a:pt x="4478" y="10488"/>
                </a:lnTo>
                <a:lnTo>
                  <a:pt x="4480" y="10452"/>
                </a:lnTo>
                <a:lnTo>
                  <a:pt x="4480" y="10046"/>
                </a:lnTo>
                <a:lnTo>
                  <a:pt x="4480" y="9133"/>
                </a:lnTo>
                <a:lnTo>
                  <a:pt x="4480" y="8959"/>
                </a:lnTo>
                <a:lnTo>
                  <a:pt x="9706" y="8959"/>
                </a:lnTo>
                <a:lnTo>
                  <a:pt x="9744" y="8958"/>
                </a:lnTo>
                <a:lnTo>
                  <a:pt x="9782" y="8955"/>
                </a:lnTo>
                <a:lnTo>
                  <a:pt x="9820" y="8951"/>
                </a:lnTo>
                <a:lnTo>
                  <a:pt x="9856" y="8943"/>
                </a:lnTo>
                <a:lnTo>
                  <a:pt x="9892" y="8935"/>
                </a:lnTo>
                <a:lnTo>
                  <a:pt x="9927" y="8926"/>
                </a:lnTo>
                <a:lnTo>
                  <a:pt x="9963" y="8914"/>
                </a:lnTo>
                <a:lnTo>
                  <a:pt x="9996" y="8901"/>
                </a:lnTo>
                <a:lnTo>
                  <a:pt x="10029" y="8885"/>
                </a:lnTo>
                <a:lnTo>
                  <a:pt x="10061" y="8869"/>
                </a:lnTo>
                <a:lnTo>
                  <a:pt x="10093" y="8851"/>
                </a:lnTo>
                <a:lnTo>
                  <a:pt x="10123" y="8831"/>
                </a:lnTo>
                <a:lnTo>
                  <a:pt x="10152" y="8811"/>
                </a:lnTo>
                <a:lnTo>
                  <a:pt x="10181" y="8788"/>
                </a:lnTo>
                <a:lnTo>
                  <a:pt x="10208" y="8765"/>
                </a:lnTo>
                <a:lnTo>
                  <a:pt x="10234" y="8740"/>
                </a:lnTo>
                <a:lnTo>
                  <a:pt x="10259" y="8714"/>
                </a:lnTo>
                <a:lnTo>
                  <a:pt x="10282" y="8688"/>
                </a:lnTo>
                <a:lnTo>
                  <a:pt x="10304" y="8659"/>
                </a:lnTo>
                <a:lnTo>
                  <a:pt x="10325" y="8630"/>
                </a:lnTo>
                <a:lnTo>
                  <a:pt x="10344" y="8599"/>
                </a:lnTo>
                <a:lnTo>
                  <a:pt x="10362" y="8568"/>
                </a:lnTo>
                <a:lnTo>
                  <a:pt x="10378" y="8536"/>
                </a:lnTo>
                <a:lnTo>
                  <a:pt x="10394" y="8503"/>
                </a:lnTo>
                <a:lnTo>
                  <a:pt x="10407" y="8469"/>
                </a:lnTo>
                <a:lnTo>
                  <a:pt x="10419" y="8435"/>
                </a:lnTo>
                <a:lnTo>
                  <a:pt x="10429" y="8399"/>
                </a:lnTo>
                <a:lnTo>
                  <a:pt x="10437" y="8362"/>
                </a:lnTo>
                <a:lnTo>
                  <a:pt x="10443" y="8326"/>
                </a:lnTo>
                <a:lnTo>
                  <a:pt x="10448" y="8289"/>
                </a:lnTo>
                <a:lnTo>
                  <a:pt x="10452" y="8251"/>
                </a:lnTo>
                <a:lnTo>
                  <a:pt x="10453" y="8212"/>
                </a:lnTo>
                <a:lnTo>
                  <a:pt x="10453" y="6720"/>
                </a:lnTo>
                <a:lnTo>
                  <a:pt x="10452" y="6681"/>
                </a:lnTo>
                <a:lnTo>
                  <a:pt x="10448" y="6643"/>
                </a:lnTo>
                <a:lnTo>
                  <a:pt x="10443" y="6606"/>
                </a:lnTo>
                <a:lnTo>
                  <a:pt x="10437" y="6570"/>
                </a:lnTo>
                <a:lnTo>
                  <a:pt x="10429" y="6533"/>
                </a:lnTo>
                <a:lnTo>
                  <a:pt x="10419" y="6497"/>
                </a:lnTo>
                <a:lnTo>
                  <a:pt x="10407" y="6463"/>
                </a:lnTo>
                <a:lnTo>
                  <a:pt x="10394" y="6429"/>
                </a:lnTo>
                <a:lnTo>
                  <a:pt x="10378" y="6396"/>
                </a:lnTo>
                <a:lnTo>
                  <a:pt x="10362" y="6364"/>
                </a:lnTo>
                <a:lnTo>
                  <a:pt x="10344" y="6333"/>
                </a:lnTo>
                <a:lnTo>
                  <a:pt x="10325" y="6302"/>
                </a:lnTo>
                <a:lnTo>
                  <a:pt x="10304" y="6273"/>
                </a:lnTo>
                <a:lnTo>
                  <a:pt x="10282" y="6244"/>
                </a:lnTo>
                <a:lnTo>
                  <a:pt x="10259" y="6218"/>
                </a:lnTo>
                <a:lnTo>
                  <a:pt x="10234" y="6192"/>
                </a:lnTo>
                <a:lnTo>
                  <a:pt x="10208" y="6167"/>
                </a:lnTo>
                <a:lnTo>
                  <a:pt x="10181" y="6144"/>
                </a:lnTo>
                <a:lnTo>
                  <a:pt x="10152" y="6121"/>
                </a:lnTo>
                <a:lnTo>
                  <a:pt x="10123" y="6101"/>
                </a:lnTo>
                <a:lnTo>
                  <a:pt x="10093" y="6081"/>
                </a:lnTo>
                <a:lnTo>
                  <a:pt x="10061" y="6063"/>
                </a:lnTo>
                <a:lnTo>
                  <a:pt x="10029" y="6046"/>
                </a:lnTo>
                <a:lnTo>
                  <a:pt x="9996" y="6031"/>
                </a:lnTo>
                <a:lnTo>
                  <a:pt x="9963" y="6018"/>
                </a:lnTo>
                <a:lnTo>
                  <a:pt x="9927" y="6006"/>
                </a:lnTo>
                <a:lnTo>
                  <a:pt x="9892" y="5997"/>
                </a:lnTo>
                <a:lnTo>
                  <a:pt x="9856" y="5988"/>
                </a:lnTo>
                <a:lnTo>
                  <a:pt x="9820" y="5981"/>
                </a:lnTo>
                <a:lnTo>
                  <a:pt x="9782" y="5977"/>
                </a:lnTo>
                <a:lnTo>
                  <a:pt x="9744" y="5974"/>
                </a:lnTo>
                <a:lnTo>
                  <a:pt x="9706" y="5973"/>
                </a:lnTo>
                <a:lnTo>
                  <a:pt x="9578" y="5973"/>
                </a:lnTo>
                <a:lnTo>
                  <a:pt x="8831" y="6720"/>
                </a:lnTo>
                <a:lnTo>
                  <a:pt x="9706" y="6720"/>
                </a:lnTo>
                <a:lnTo>
                  <a:pt x="9706" y="8212"/>
                </a:lnTo>
                <a:lnTo>
                  <a:pt x="3733" y="8212"/>
                </a:lnTo>
                <a:lnTo>
                  <a:pt x="3733" y="10046"/>
                </a:lnTo>
                <a:lnTo>
                  <a:pt x="3733" y="10452"/>
                </a:lnTo>
                <a:lnTo>
                  <a:pt x="747" y="7467"/>
                </a:lnTo>
                <a:lnTo>
                  <a:pt x="2240" y="5973"/>
                </a:lnTo>
                <a:lnTo>
                  <a:pt x="1185" y="5973"/>
                </a:lnTo>
                <a:close/>
                <a:moveTo>
                  <a:pt x="7248" y="219"/>
                </a:moveTo>
                <a:lnTo>
                  <a:pt x="8740" y="1713"/>
                </a:lnTo>
                <a:lnTo>
                  <a:pt x="10234" y="3205"/>
                </a:lnTo>
                <a:lnTo>
                  <a:pt x="10260" y="3234"/>
                </a:lnTo>
                <a:lnTo>
                  <a:pt x="10285" y="3262"/>
                </a:lnTo>
                <a:lnTo>
                  <a:pt x="10308" y="3292"/>
                </a:lnTo>
                <a:lnTo>
                  <a:pt x="10330" y="3322"/>
                </a:lnTo>
                <a:lnTo>
                  <a:pt x="10349" y="3354"/>
                </a:lnTo>
                <a:lnTo>
                  <a:pt x="10368" y="3386"/>
                </a:lnTo>
                <a:lnTo>
                  <a:pt x="10383" y="3419"/>
                </a:lnTo>
                <a:lnTo>
                  <a:pt x="10397" y="3452"/>
                </a:lnTo>
                <a:lnTo>
                  <a:pt x="10410" y="3487"/>
                </a:lnTo>
                <a:lnTo>
                  <a:pt x="10422" y="3521"/>
                </a:lnTo>
                <a:lnTo>
                  <a:pt x="10432" y="3555"/>
                </a:lnTo>
                <a:lnTo>
                  <a:pt x="10439" y="3591"/>
                </a:lnTo>
                <a:lnTo>
                  <a:pt x="10445" y="3626"/>
                </a:lnTo>
                <a:lnTo>
                  <a:pt x="10449" y="3662"/>
                </a:lnTo>
                <a:lnTo>
                  <a:pt x="10452" y="3697"/>
                </a:lnTo>
                <a:lnTo>
                  <a:pt x="10453" y="3733"/>
                </a:lnTo>
                <a:lnTo>
                  <a:pt x="10452" y="3770"/>
                </a:lnTo>
                <a:lnTo>
                  <a:pt x="10449" y="3805"/>
                </a:lnTo>
                <a:lnTo>
                  <a:pt x="10445" y="3841"/>
                </a:lnTo>
                <a:lnTo>
                  <a:pt x="10439" y="3876"/>
                </a:lnTo>
                <a:lnTo>
                  <a:pt x="10432" y="3912"/>
                </a:lnTo>
                <a:lnTo>
                  <a:pt x="10422" y="3946"/>
                </a:lnTo>
                <a:lnTo>
                  <a:pt x="10410" y="3980"/>
                </a:lnTo>
                <a:lnTo>
                  <a:pt x="10397" y="4015"/>
                </a:lnTo>
                <a:lnTo>
                  <a:pt x="10383" y="4048"/>
                </a:lnTo>
                <a:lnTo>
                  <a:pt x="10368" y="4081"/>
                </a:lnTo>
                <a:lnTo>
                  <a:pt x="10349" y="4113"/>
                </a:lnTo>
                <a:lnTo>
                  <a:pt x="10330" y="4145"/>
                </a:lnTo>
                <a:lnTo>
                  <a:pt x="10308" y="4174"/>
                </a:lnTo>
                <a:lnTo>
                  <a:pt x="10285" y="4205"/>
                </a:lnTo>
                <a:lnTo>
                  <a:pt x="10260" y="4234"/>
                </a:lnTo>
                <a:lnTo>
                  <a:pt x="10234" y="4261"/>
                </a:lnTo>
                <a:lnTo>
                  <a:pt x="8740" y="5754"/>
                </a:lnTo>
                <a:lnTo>
                  <a:pt x="7248" y="7248"/>
                </a:lnTo>
                <a:lnTo>
                  <a:pt x="7219" y="7274"/>
                </a:lnTo>
                <a:lnTo>
                  <a:pt x="7191" y="7299"/>
                </a:lnTo>
                <a:lnTo>
                  <a:pt x="7161" y="7321"/>
                </a:lnTo>
                <a:lnTo>
                  <a:pt x="7131" y="7343"/>
                </a:lnTo>
                <a:lnTo>
                  <a:pt x="7099" y="7362"/>
                </a:lnTo>
                <a:lnTo>
                  <a:pt x="7067" y="7380"/>
                </a:lnTo>
                <a:lnTo>
                  <a:pt x="7034" y="7397"/>
                </a:lnTo>
                <a:lnTo>
                  <a:pt x="7000" y="7411"/>
                </a:lnTo>
                <a:lnTo>
                  <a:pt x="6966" y="7424"/>
                </a:lnTo>
                <a:lnTo>
                  <a:pt x="6932" y="7435"/>
                </a:lnTo>
                <a:lnTo>
                  <a:pt x="6897" y="7444"/>
                </a:lnTo>
                <a:lnTo>
                  <a:pt x="6862" y="7452"/>
                </a:lnTo>
                <a:lnTo>
                  <a:pt x="6826" y="7458"/>
                </a:lnTo>
                <a:lnTo>
                  <a:pt x="6791" y="7463"/>
                </a:lnTo>
                <a:lnTo>
                  <a:pt x="6755" y="7465"/>
                </a:lnTo>
                <a:lnTo>
                  <a:pt x="6720" y="7465"/>
                </a:lnTo>
                <a:lnTo>
                  <a:pt x="6683" y="7465"/>
                </a:lnTo>
                <a:lnTo>
                  <a:pt x="6648" y="7463"/>
                </a:lnTo>
                <a:lnTo>
                  <a:pt x="6612" y="7458"/>
                </a:lnTo>
                <a:lnTo>
                  <a:pt x="6577" y="7452"/>
                </a:lnTo>
                <a:lnTo>
                  <a:pt x="6541" y="7444"/>
                </a:lnTo>
                <a:lnTo>
                  <a:pt x="6507" y="7435"/>
                </a:lnTo>
                <a:lnTo>
                  <a:pt x="6473" y="7424"/>
                </a:lnTo>
                <a:lnTo>
                  <a:pt x="6438" y="7411"/>
                </a:lnTo>
                <a:lnTo>
                  <a:pt x="6405" y="7397"/>
                </a:lnTo>
                <a:lnTo>
                  <a:pt x="6372" y="7380"/>
                </a:lnTo>
                <a:lnTo>
                  <a:pt x="6340" y="7362"/>
                </a:lnTo>
                <a:lnTo>
                  <a:pt x="6309" y="7343"/>
                </a:lnTo>
                <a:lnTo>
                  <a:pt x="6279" y="7321"/>
                </a:lnTo>
                <a:lnTo>
                  <a:pt x="6248" y="7299"/>
                </a:lnTo>
                <a:lnTo>
                  <a:pt x="6219" y="7274"/>
                </a:lnTo>
                <a:lnTo>
                  <a:pt x="6192" y="7248"/>
                </a:lnTo>
                <a:lnTo>
                  <a:pt x="6165" y="7219"/>
                </a:lnTo>
                <a:lnTo>
                  <a:pt x="6140" y="7191"/>
                </a:lnTo>
                <a:lnTo>
                  <a:pt x="6118" y="7161"/>
                </a:lnTo>
                <a:lnTo>
                  <a:pt x="6096" y="7130"/>
                </a:lnTo>
                <a:lnTo>
                  <a:pt x="6076" y="7099"/>
                </a:lnTo>
                <a:lnTo>
                  <a:pt x="6058" y="7067"/>
                </a:lnTo>
                <a:lnTo>
                  <a:pt x="6042" y="7033"/>
                </a:lnTo>
                <a:lnTo>
                  <a:pt x="6028" y="7000"/>
                </a:lnTo>
                <a:lnTo>
                  <a:pt x="6015" y="6966"/>
                </a:lnTo>
                <a:lnTo>
                  <a:pt x="6004" y="6932"/>
                </a:lnTo>
                <a:lnTo>
                  <a:pt x="5994" y="6897"/>
                </a:lnTo>
                <a:lnTo>
                  <a:pt x="5986" y="6862"/>
                </a:lnTo>
                <a:lnTo>
                  <a:pt x="5980" y="6826"/>
                </a:lnTo>
                <a:lnTo>
                  <a:pt x="5977" y="6791"/>
                </a:lnTo>
                <a:lnTo>
                  <a:pt x="5974" y="6755"/>
                </a:lnTo>
                <a:lnTo>
                  <a:pt x="5973" y="6720"/>
                </a:lnTo>
                <a:lnTo>
                  <a:pt x="5973" y="6314"/>
                </a:lnTo>
                <a:lnTo>
                  <a:pt x="5973" y="5400"/>
                </a:lnTo>
                <a:lnTo>
                  <a:pt x="5973" y="5226"/>
                </a:lnTo>
                <a:lnTo>
                  <a:pt x="747" y="5226"/>
                </a:lnTo>
                <a:lnTo>
                  <a:pt x="709" y="5225"/>
                </a:lnTo>
                <a:lnTo>
                  <a:pt x="671" y="5223"/>
                </a:lnTo>
                <a:lnTo>
                  <a:pt x="633" y="5218"/>
                </a:lnTo>
                <a:lnTo>
                  <a:pt x="596" y="5211"/>
                </a:lnTo>
                <a:lnTo>
                  <a:pt x="560" y="5203"/>
                </a:lnTo>
                <a:lnTo>
                  <a:pt x="525" y="5193"/>
                </a:lnTo>
                <a:lnTo>
                  <a:pt x="490" y="5181"/>
                </a:lnTo>
                <a:lnTo>
                  <a:pt x="457" y="5168"/>
                </a:lnTo>
                <a:lnTo>
                  <a:pt x="424" y="5153"/>
                </a:lnTo>
                <a:lnTo>
                  <a:pt x="390" y="5136"/>
                </a:lnTo>
                <a:lnTo>
                  <a:pt x="360" y="5119"/>
                </a:lnTo>
                <a:lnTo>
                  <a:pt x="329" y="5099"/>
                </a:lnTo>
                <a:lnTo>
                  <a:pt x="300" y="5078"/>
                </a:lnTo>
                <a:lnTo>
                  <a:pt x="272" y="5056"/>
                </a:lnTo>
                <a:lnTo>
                  <a:pt x="245" y="5032"/>
                </a:lnTo>
                <a:lnTo>
                  <a:pt x="219" y="5007"/>
                </a:lnTo>
                <a:lnTo>
                  <a:pt x="194" y="4981"/>
                </a:lnTo>
                <a:lnTo>
                  <a:pt x="170" y="4955"/>
                </a:lnTo>
                <a:lnTo>
                  <a:pt x="149" y="4927"/>
                </a:lnTo>
                <a:lnTo>
                  <a:pt x="128" y="4897"/>
                </a:lnTo>
                <a:lnTo>
                  <a:pt x="109" y="4867"/>
                </a:lnTo>
                <a:lnTo>
                  <a:pt x="90" y="4836"/>
                </a:lnTo>
                <a:lnTo>
                  <a:pt x="74" y="4804"/>
                </a:lnTo>
                <a:lnTo>
                  <a:pt x="59" y="4771"/>
                </a:lnTo>
                <a:lnTo>
                  <a:pt x="46" y="4736"/>
                </a:lnTo>
                <a:lnTo>
                  <a:pt x="34" y="4702"/>
                </a:lnTo>
                <a:lnTo>
                  <a:pt x="24" y="4667"/>
                </a:lnTo>
                <a:lnTo>
                  <a:pt x="15" y="4630"/>
                </a:lnTo>
                <a:lnTo>
                  <a:pt x="9" y="4593"/>
                </a:lnTo>
                <a:lnTo>
                  <a:pt x="5" y="4557"/>
                </a:lnTo>
                <a:lnTo>
                  <a:pt x="1" y="4519"/>
                </a:lnTo>
                <a:lnTo>
                  <a:pt x="0" y="4480"/>
                </a:lnTo>
                <a:lnTo>
                  <a:pt x="0" y="2987"/>
                </a:lnTo>
                <a:lnTo>
                  <a:pt x="1" y="2948"/>
                </a:lnTo>
                <a:lnTo>
                  <a:pt x="5" y="2910"/>
                </a:lnTo>
                <a:lnTo>
                  <a:pt x="9" y="2874"/>
                </a:lnTo>
                <a:lnTo>
                  <a:pt x="15" y="2837"/>
                </a:lnTo>
                <a:lnTo>
                  <a:pt x="24" y="2800"/>
                </a:lnTo>
                <a:lnTo>
                  <a:pt x="34" y="2765"/>
                </a:lnTo>
                <a:lnTo>
                  <a:pt x="46" y="2731"/>
                </a:lnTo>
                <a:lnTo>
                  <a:pt x="59" y="2696"/>
                </a:lnTo>
                <a:lnTo>
                  <a:pt x="74" y="2663"/>
                </a:lnTo>
                <a:lnTo>
                  <a:pt x="90" y="2631"/>
                </a:lnTo>
                <a:lnTo>
                  <a:pt x="109" y="2600"/>
                </a:lnTo>
                <a:lnTo>
                  <a:pt x="128" y="2570"/>
                </a:lnTo>
                <a:lnTo>
                  <a:pt x="149" y="2540"/>
                </a:lnTo>
                <a:lnTo>
                  <a:pt x="170" y="2512"/>
                </a:lnTo>
                <a:lnTo>
                  <a:pt x="194" y="2486"/>
                </a:lnTo>
                <a:lnTo>
                  <a:pt x="219" y="2460"/>
                </a:lnTo>
                <a:lnTo>
                  <a:pt x="245" y="2435"/>
                </a:lnTo>
                <a:lnTo>
                  <a:pt x="272" y="2411"/>
                </a:lnTo>
                <a:lnTo>
                  <a:pt x="300" y="2389"/>
                </a:lnTo>
                <a:lnTo>
                  <a:pt x="329" y="2368"/>
                </a:lnTo>
                <a:lnTo>
                  <a:pt x="360" y="2348"/>
                </a:lnTo>
                <a:lnTo>
                  <a:pt x="390" y="2331"/>
                </a:lnTo>
                <a:lnTo>
                  <a:pt x="424" y="2314"/>
                </a:lnTo>
                <a:lnTo>
                  <a:pt x="457" y="2299"/>
                </a:lnTo>
                <a:lnTo>
                  <a:pt x="490" y="2286"/>
                </a:lnTo>
                <a:lnTo>
                  <a:pt x="525" y="2274"/>
                </a:lnTo>
                <a:lnTo>
                  <a:pt x="560" y="2264"/>
                </a:lnTo>
                <a:lnTo>
                  <a:pt x="596" y="2256"/>
                </a:lnTo>
                <a:lnTo>
                  <a:pt x="633" y="2249"/>
                </a:lnTo>
                <a:lnTo>
                  <a:pt x="671" y="2244"/>
                </a:lnTo>
                <a:lnTo>
                  <a:pt x="709" y="2242"/>
                </a:lnTo>
                <a:lnTo>
                  <a:pt x="747" y="2241"/>
                </a:lnTo>
                <a:lnTo>
                  <a:pt x="5973" y="2241"/>
                </a:lnTo>
                <a:lnTo>
                  <a:pt x="5973" y="2067"/>
                </a:lnTo>
                <a:lnTo>
                  <a:pt x="5973" y="1153"/>
                </a:lnTo>
                <a:lnTo>
                  <a:pt x="5973" y="747"/>
                </a:lnTo>
                <a:lnTo>
                  <a:pt x="5974" y="712"/>
                </a:lnTo>
                <a:lnTo>
                  <a:pt x="5977" y="676"/>
                </a:lnTo>
                <a:lnTo>
                  <a:pt x="5980" y="641"/>
                </a:lnTo>
                <a:lnTo>
                  <a:pt x="5986" y="605"/>
                </a:lnTo>
                <a:lnTo>
                  <a:pt x="5994" y="570"/>
                </a:lnTo>
                <a:lnTo>
                  <a:pt x="6004" y="535"/>
                </a:lnTo>
                <a:lnTo>
                  <a:pt x="6015" y="500"/>
                </a:lnTo>
                <a:lnTo>
                  <a:pt x="6028" y="467"/>
                </a:lnTo>
                <a:lnTo>
                  <a:pt x="6042" y="434"/>
                </a:lnTo>
                <a:lnTo>
                  <a:pt x="6058" y="400"/>
                </a:lnTo>
                <a:lnTo>
                  <a:pt x="6076" y="369"/>
                </a:lnTo>
                <a:lnTo>
                  <a:pt x="6096" y="337"/>
                </a:lnTo>
                <a:lnTo>
                  <a:pt x="6118" y="306"/>
                </a:lnTo>
                <a:lnTo>
                  <a:pt x="6140" y="276"/>
                </a:lnTo>
                <a:lnTo>
                  <a:pt x="6165" y="248"/>
                </a:lnTo>
                <a:lnTo>
                  <a:pt x="6192" y="219"/>
                </a:lnTo>
                <a:lnTo>
                  <a:pt x="6219" y="193"/>
                </a:lnTo>
                <a:lnTo>
                  <a:pt x="6248" y="169"/>
                </a:lnTo>
                <a:lnTo>
                  <a:pt x="6279" y="145"/>
                </a:lnTo>
                <a:lnTo>
                  <a:pt x="6309" y="124"/>
                </a:lnTo>
                <a:lnTo>
                  <a:pt x="6340" y="105"/>
                </a:lnTo>
                <a:lnTo>
                  <a:pt x="6372" y="87"/>
                </a:lnTo>
                <a:lnTo>
                  <a:pt x="6405" y="70"/>
                </a:lnTo>
                <a:lnTo>
                  <a:pt x="6438" y="56"/>
                </a:lnTo>
                <a:lnTo>
                  <a:pt x="6473" y="43"/>
                </a:lnTo>
                <a:lnTo>
                  <a:pt x="6507" y="31"/>
                </a:lnTo>
                <a:lnTo>
                  <a:pt x="6541" y="22"/>
                </a:lnTo>
                <a:lnTo>
                  <a:pt x="6577" y="15"/>
                </a:lnTo>
                <a:lnTo>
                  <a:pt x="6612" y="9"/>
                </a:lnTo>
                <a:lnTo>
                  <a:pt x="6648" y="4"/>
                </a:lnTo>
                <a:lnTo>
                  <a:pt x="6683" y="2"/>
                </a:lnTo>
                <a:lnTo>
                  <a:pt x="6720" y="0"/>
                </a:lnTo>
                <a:lnTo>
                  <a:pt x="6755" y="2"/>
                </a:lnTo>
                <a:lnTo>
                  <a:pt x="6791" y="4"/>
                </a:lnTo>
                <a:lnTo>
                  <a:pt x="6826" y="9"/>
                </a:lnTo>
                <a:lnTo>
                  <a:pt x="6862" y="15"/>
                </a:lnTo>
                <a:lnTo>
                  <a:pt x="6897" y="22"/>
                </a:lnTo>
                <a:lnTo>
                  <a:pt x="6932" y="31"/>
                </a:lnTo>
                <a:lnTo>
                  <a:pt x="6966" y="43"/>
                </a:lnTo>
                <a:lnTo>
                  <a:pt x="7000" y="56"/>
                </a:lnTo>
                <a:lnTo>
                  <a:pt x="7034" y="70"/>
                </a:lnTo>
                <a:lnTo>
                  <a:pt x="7067" y="87"/>
                </a:lnTo>
                <a:lnTo>
                  <a:pt x="7099" y="105"/>
                </a:lnTo>
                <a:lnTo>
                  <a:pt x="7131" y="124"/>
                </a:lnTo>
                <a:lnTo>
                  <a:pt x="7161" y="145"/>
                </a:lnTo>
                <a:lnTo>
                  <a:pt x="7191" y="169"/>
                </a:lnTo>
                <a:lnTo>
                  <a:pt x="7219" y="193"/>
                </a:lnTo>
                <a:lnTo>
                  <a:pt x="7248" y="219"/>
                </a:lnTo>
                <a:close/>
                <a:moveTo>
                  <a:pt x="5226" y="5973"/>
                </a:moveTo>
                <a:lnTo>
                  <a:pt x="4480" y="5973"/>
                </a:lnTo>
                <a:lnTo>
                  <a:pt x="3733" y="5973"/>
                </a:lnTo>
                <a:lnTo>
                  <a:pt x="3733" y="6720"/>
                </a:lnTo>
                <a:lnTo>
                  <a:pt x="5226" y="6720"/>
                </a:lnTo>
                <a:lnTo>
                  <a:pt x="5226" y="59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normAutofit fontScale="47500" lnSpcReduction="20000"/>
          </a:bodyPr>
          <a:lstStyle/>
          <a:p>
            <a:endParaRPr lang="zh-CN" altLang="en-US" sz="1350">
              <a:sym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23"/>
            </p:custDataLst>
          </p:nvPr>
        </p:nvSpPr>
        <p:spPr>
          <a:xfrm>
            <a:off x="5220970" y="2649855"/>
            <a:ext cx="1313180" cy="1272540"/>
          </a:xfrm>
          <a:prstGeom prst="rect">
            <a:avLst/>
          </a:prstGeom>
          <a:noFill/>
        </p:spPr>
        <p:txBody>
          <a:bodyPr wrap="square" rtlCol="0">
            <a:normAutofit fontScale="95000"/>
          </a:bodyPr>
          <a:lstStyle/>
          <a:p>
            <a:pPr>
              <a:lnSpc>
                <a:spcPts val="1500"/>
              </a:lnSpc>
            </a:pPr>
            <a:r>
              <a:rPr lang="en-US" altLang="zh-CN" sz="105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人体的热量约40%是由肌肉产生的。当肌肉衰退、硬化、血液循环恶化后，产生的热量会减少，导致体温降低</a:t>
            </a:r>
            <a:r>
              <a:rPr lang="zh-CN" altLang="en-US" sz="105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，</a:t>
            </a:r>
          </a:p>
        </p:txBody>
      </p:sp>
      <p:sp>
        <p:nvSpPr>
          <p:cNvPr id="35" name="文本框 34"/>
          <p:cNvSpPr txBox="1"/>
          <p:nvPr>
            <p:custDataLst>
              <p:tags r:id="rId24"/>
            </p:custDataLst>
          </p:nvPr>
        </p:nvSpPr>
        <p:spPr>
          <a:xfrm>
            <a:off x="5137853" y="2350652"/>
            <a:ext cx="906516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畏寒畏冷</a:t>
            </a:r>
          </a:p>
        </p:txBody>
      </p:sp>
      <p:sp>
        <p:nvSpPr>
          <p:cNvPr id="26" name="立方体 25"/>
          <p:cNvSpPr/>
          <p:nvPr>
            <p:custDataLst>
              <p:tags r:id="rId25"/>
            </p:custDataLst>
          </p:nvPr>
        </p:nvSpPr>
        <p:spPr>
          <a:xfrm rot="21091489" flipH="1">
            <a:off x="6193886" y="1401333"/>
            <a:ext cx="1251483" cy="509762"/>
          </a:xfrm>
          <a:prstGeom prst="cube">
            <a:avLst>
              <a:gd name="adj" fmla="val 80345"/>
            </a:avLst>
          </a:prstGeom>
          <a:ln>
            <a:noFill/>
          </a:ln>
        </p:spPr>
        <p:style>
          <a:lnRef idx="2">
            <a:srgbClr val="6D82D1">
              <a:shade val="50000"/>
            </a:srgbClr>
          </a:lnRef>
          <a:fillRef idx="1">
            <a:srgbClr val="6D82D1"/>
          </a:fillRef>
          <a:effectRef idx="0">
            <a:srgbClr val="6D82D1"/>
          </a:effectRef>
          <a:fontRef idx="minor">
            <a:sysClr val="window" lastClr="FFFFFF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 sz="1350">
              <a:sym typeface="Arial" panose="020B0604020202020204" pitchFamily="34" charset="0"/>
            </a:endParaRPr>
          </a:p>
        </p:txBody>
      </p:sp>
      <p:cxnSp>
        <p:nvCxnSpPr>
          <p:cNvPr id="27" name="直接连接符 26"/>
          <p:cNvCxnSpPr/>
          <p:nvPr>
            <p:custDataLst>
              <p:tags r:id="rId26"/>
            </p:custDataLst>
          </p:nvPr>
        </p:nvCxnSpPr>
        <p:spPr>
          <a:xfrm>
            <a:off x="6791564" y="1055600"/>
            <a:ext cx="0" cy="512586"/>
          </a:xfrm>
          <a:prstGeom prst="line">
            <a:avLst/>
          </a:prstGeom>
          <a:ln>
            <a:solidFill>
              <a:srgbClr val="6D82D1">
                <a:lumMod val="60000"/>
                <a:lumOff val="40000"/>
              </a:srgbClr>
            </a:solidFill>
            <a:headEnd type="none"/>
            <a:tailEnd type="oval"/>
          </a:ln>
        </p:spPr>
        <p:style>
          <a:lnRef idx="1">
            <a:srgbClr val="6D82D1"/>
          </a:lnRef>
          <a:fillRef idx="0">
            <a:srgbClr val="6D82D1"/>
          </a:fillRef>
          <a:effectRef idx="0">
            <a:srgbClr val="6D82D1"/>
          </a:effectRef>
          <a:fontRef idx="minor">
            <a:sysClr val="windowText" lastClr="000000"/>
          </a:fontRef>
        </p:style>
      </p:cxnSp>
      <p:sp>
        <p:nvSpPr>
          <p:cNvPr id="36" name="椭圆 35"/>
          <p:cNvSpPr/>
          <p:nvPr>
            <p:custDataLst>
              <p:tags r:id="rId27"/>
            </p:custDataLst>
          </p:nvPr>
        </p:nvSpPr>
        <p:spPr>
          <a:xfrm>
            <a:off x="6635354" y="852821"/>
            <a:ext cx="312420" cy="312420"/>
          </a:xfrm>
          <a:prstGeom prst="ellipse">
            <a:avLst/>
          </a:prstGeom>
          <a:ln>
            <a:noFill/>
          </a:ln>
        </p:spPr>
        <p:style>
          <a:lnRef idx="2">
            <a:srgbClr val="6D82D1">
              <a:shade val="50000"/>
            </a:srgbClr>
          </a:lnRef>
          <a:fillRef idx="1">
            <a:srgbClr val="6D82D1"/>
          </a:fillRef>
          <a:effectRef idx="0">
            <a:srgbClr val="6D82D1"/>
          </a:effectRef>
          <a:fontRef idx="minor">
            <a:sysClr val="window" lastClr="FFFFFF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endParaRPr lang="zh-CN" altLang="en-US" sz="1350">
              <a:sym typeface="Arial" panose="020B0604020202020204" pitchFamily="34" charset="0"/>
            </a:endParaRPr>
          </a:p>
        </p:txBody>
      </p:sp>
      <p:sp>
        <p:nvSpPr>
          <p:cNvPr id="37" name="KSO_Shape"/>
          <p:cNvSpPr/>
          <p:nvPr>
            <p:custDataLst>
              <p:tags r:id="rId28"/>
            </p:custDataLst>
          </p:nvPr>
        </p:nvSpPr>
        <p:spPr bwMode="auto">
          <a:xfrm>
            <a:off x="6706153" y="914491"/>
            <a:ext cx="170822" cy="189542"/>
          </a:xfrm>
          <a:custGeom>
            <a:avLst/>
            <a:gdLst>
              <a:gd name="T0" fmla="*/ 1592169 w 3407"/>
              <a:gd name="T1" fmla="*/ 450338 h 3778"/>
              <a:gd name="T2" fmla="*/ 1432047 w 3407"/>
              <a:gd name="T3" fmla="*/ 900675 h 3778"/>
              <a:gd name="T4" fmla="*/ 1591216 w 3407"/>
              <a:gd name="T5" fmla="*/ 1351013 h 3778"/>
              <a:gd name="T6" fmla="*/ 1121333 w 3407"/>
              <a:gd name="T7" fmla="*/ 1435838 h 3778"/>
              <a:gd name="T8" fmla="*/ 811573 w 3407"/>
              <a:gd name="T9" fmla="*/ 1800397 h 3778"/>
              <a:gd name="T10" fmla="*/ 502765 w 3407"/>
              <a:gd name="T11" fmla="*/ 1436791 h 3778"/>
              <a:gd name="T12" fmla="*/ 32882 w 3407"/>
              <a:gd name="T13" fmla="*/ 1350059 h 3778"/>
              <a:gd name="T14" fmla="*/ 193005 w 3407"/>
              <a:gd name="T15" fmla="*/ 900675 h 3778"/>
              <a:gd name="T16" fmla="*/ 31929 w 3407"/>
              <a:gd name="T17" fmla="*/ 450338 h 3778"/>
              <a:gd name="T18" fmla="*/ 502765 w 3407"/>
              <a:gd name="T19" fmla="*/ 364082 h 3778"/>
              <a:gd name="T20" fmla="*/ 811573 w 3407"/>
              <a:gd name="T21" fmla="*/ 0 h 3778"/>
              <a:gd name="T22" fmla="*/ 1121333 w 3407"/>
              <a:gd name="T23" fmla="*/ 363129 h 3778"/>
              <a:gd name="T24" fmla="*/ 222551 w 3407"/>
              <a:gd name="T25" fmla="*/ 391722 h 3778"/>
              <a:gd name="T26" fmla="*/ 75772 w 3407"/>
              <a:gd name="T27" fmla="*/ 644769 h 3778"/>
              <a:gd name="T28" fmla="*/ 438430 w 3407"/>
              <a:gd name="T29" fmla="*/ 683846 h 3778"/>
              <a:gd name="T30" fmla="*/ 222551 w 3407"/>
              <a:gd name="T31" fmla="*/ 391722 h 3778"/>
              <a:gd name="T32" fmla="*/ 76249 w 3407"/>
              <a:gd name="T33" fmla="*/ 1156581 h 3778"/>
              <a:gd name="T34" fmla="*/ 223028 w 3407"/>
              <a:gd name="T35" fmla="*/ 1409151 h 3778"/>
              <a:gd name="T36" fmla="*/ 438430 w 3407"/>
              <a:gd name="T37" fmla="*/ 1118457 h 3778"/>
              <a:gd name="T38" fmla="*/ 267347 w 3407"/>
              <a:gd name="T39" fmla="*/ 900675 h 3778"/>
              <a:gd name="T40" fmla="*/ 426516 w 3407"/>
              <a:gd name="T41" fmla="*/ 899722 h 3778"/>
              <a:gd name="T42" fmla="*/ 430329 w 3407"/>
              <a:gd name="T43" fmla="*/ 762953 h 3778"/>
              <a:gd name="T44" fmla="*/ 647161 w 3407"/>
              <a:gd name="T45" fmla="*/ 1183744 h 3778"/>
              <a:gd name="T46" fmla="*/ 976461 w 3407"/>
              <a:gd name="T47" fmla="*/ 1183744 h 3778"/>
              <a:gd name="T48" fmla="*/ 1139919 w 3407"/>
              <a:gd name="T49" fmla="*/ 899722 h 3778"/>
              <a:gd name="T50" fmla="*/ 975508 w 3407"/>
              <a:gd name="T51" fmla="*/ 616176 h 3778"/>
              <a:gd name="T52" fmla="*/ 649544 w 3407"/>
              <a:gd name="T53" fmla="*/ 616176 h 3778"/>
              <a:gd name="T54" fmla="*/ 485133 w 3407"/>
              <a:gd name="T55" fmla="*/ 899722 h 3778"/>
              <a:gd name="T56" fmla="*/ 647161 w 3407"/>
              <a:gd name="T57" fmla="*/ 1183744 h 3778"/>
              <a:gd name="T58" fmla="*/ 742949 w 3407"/>
              <a:gd name="T59" fmla="*/ 501328 h 3778"/>
              <a:gd name="T60" fmla="*/ 499906 w 3407"/>
              <a:gd name="T61" fmla="*/ 641910 h 3778"/>
              <a:gd name="T62" fmla="*/ 742949 w 3407"/>
              <a:gd name="T63" fmla="*/ 1300022 h 3778"/>
              <a:gd name="T64" fmla="*/ 500859 w 3407"/>
              <a:gd name="T65" fmla="*/ 1160394 h 3778"/>
              <a:gd name="T66" fmla="*/ 742949 w 3407"/>
              <a:gd name="T67" fmla="*/ 1300022 h 3778"/>
              <a:gd name="T68" fmla="*/ 1070342 w 3407"/>
              <a:gd name="T69" fmla="*/ 376949 h 3778"/>
              <a:gd name="T70" fmla="*/ 811573 w 3407"/>
              <a:gd name="T71" fmla="*/ 44795 h 3778"/>
              <a:gd name="T72" fmla="*/ 553757 w 3407"/>
              <a:gd name="T73" fmla="*/ 375043 h 3778"/>
              <a:gd name="T74" fmla="*/ 812526 w 3407"/>
              <a:gd name="T75" fmla="*/ 1332427 h 3778"/>
              <a:gd name="T76" fmla="*/ 665747 w 3407"/>
              <a:gd name="T77" fmla="*/ 1665534 h 3778"/>
              <a:gd name="T78" fmla="*/ 957398 w 3407"/>
              <a:gd name="T79" fmla="*/ 1665534 h 3778"/>
              <a:gd name="T80" fmla="*/ 812526 w 3407"/>
              <a:gd name="T81" fmla="*/ 1332427 h 3778"/>
              <a:gd name="T82" fmla="*/ 880673 w 3407"/>
              <a:gd name="T83" fmla="*/ 1300022 h 3778"/>
              <a:gd name="T84" fmla="*/ 1124193 w 3407"/>
              <a:gd name="T85" fmla="*/ 1161347 h 3778"/>
              <a:gd name="T86" fmla="*/ 1085115 w 3407"/>
              <a:gd name="T87" fmla="*/ 427940 h 3778"/>
              <a:gd name="T88" fmla="*/ 1004101 w 3407"/>
              <a:gd name="T89" fmla="*/ 566615 h 3778"/>
              <a:gd name="T90" fmla="*/ 1085115 w 3407"/>
              <a:gd name="T91" fmla="*/ 427940 h 3778"/>
              <a:gd name="T92" fmla="*/ 1547373 w 3407"/>
              <a:gd name="T93" fmla="*/ 644769 h 3778"/>
              <a:gd name="T94" fmla="*/ 1401547 w 3407"/>
              <a:gd name="T95" fmla="*/ 392199 h 3778"/>
              <a:gd name="T96" fmla="*/ 1186621 w 3407"/>
              <a:gd name="T97" fmla="*/ 685752 h 3778"/>
              <a:gd name="T98" fmla="*/ 1401071 w 3407"/>
              <a:gd name="T99" fmla="*/ 1409628 h 3778"/>
              <a:gd name="T100" fmla="*/ 1546897 w 3407"/>
              <a:gd name="T101" fmla="*/ 1157534 h 3778"/>
              <a:gd name="T102" fmla="*/ 1185668 w 3407"/>
              <a:gd name="T103" fmla="*/ 1117504 h 3778"/>
              <a:gd name="T104" fmla="*/ 1401071 w 3407"/>
              <a:gd name="T105" fmla="*/ 1409628 h 3778"/>
              <a:gd name="T106" fmla="*/ 1356751 w 3407"/>
              <a:gd name="T107" fmla="*/ 900675 h 3778"/>
              <a:gd name="T108" fmla="*/ 1198535 w 3407"/>
              <a:gd name="T109" fmla="*/ 899722 h 3778"/>
              <a:gd name="T110" fmla="*/ 1280026 w 3407"/>
              <a:gd name="T111" fmla="*/ 972634 h 3778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3407" h="3778">
                <a:moveTo>
                  <a:pt x="2976" y="731"/>
                </a:moveTo>
                <a:cubicBezTo>
                  <a:pt x="3154" y="759"/>
                  <a:pt x="3275" y="830"/>
                  <a:pt x="3341" y="945"/>
                </a:cubicBezTo>
                <a:cubicBezTo>
                  <a:pt x="3406" y="1060"/>
                  <a:pt x="3407" y="1201"/>
                  <a:pt x="3344" y="1368"/>
                </a:cubicBezTo>
                <a:cubicBezTo>
                  <a:pt x="3280" y="1536"/>
                  <a:pt x="3167" y="1710"/>
                  <a:pt x="3005" y="1890"/>
                </a:cubicBezTo>
                <a:cubicBezTo>
                  <a:pt x="3166" y="2070"/>
                  <a:pt x="3278" y="2244"/>
                  <a:pt x="3342" y="2412"/>
                </a:cubicBezTo>
                <a:cubicBezTo>
                  <a:pt x="3405" y="2579"/>
                  <a:pt x="3404" y="2720"/>
                  <a:pt x="3339" y="2835"/>
                </a:cubicBezTo>
                <a:cubicBezTo>
                  <a:pt x="3272" y="2950"/>
                  <a:pt x="3150" y="3022"/>
                  <a:pt x="2974" y="3050"/>
                </a:cubicBezTo>
                <a:cubicBezTo>
                  <a:pt x="2798" y="3079"/>
                  <a:pt x="2590" y="3067"/>
                  <a:pt x="2353" y="3013"/>
                </a:cubicBezTo>
                <a:cubicBezTo>
                  <a:pt x="2279" y="3246"/>
                  <a:pt x="2185" y="3431"/>
                  <a:pt x="2072" y="3570"/>
                </a:cubicBezTo>
                <a:cubicBezTo>
                  <a:pt x="1958" y="3709"/>
                  <a:pt x="1836" y="3778"/>
                  <a:pt x="1703" y="3778"/>
                </a:cubicBezTo>
                <a:cubicBezTo>
                  <a:pt x="1570" y="3778"/>
                  <a:pt x="1448" y="3709"/>
                  <a:pt x="1335" y="3570"/>
                </a:cubicBezTo>
                <a:cubicBezTo>
                  <a:pt x="1222" y="3431"/>
                  <a:pt x="1129" y="3246"/>
                  <a:pt x="1055" y="3015"/>
                </a:cubicBezTo>
                <a:cubicBezTo>
                  <a:pt x="817" y="3066"/>
                  <a:pt x="610" y="3077"/>
                  <a:pt x="433" y="3048"/>
                </a:cubicBezTo>
                <a:cubicBezTo>
                  <a:pt x="256" y="3020"/>
                  <a:pt x="135" y="2948"/>
                  <a:pt x="69" y="2833"/>
                </a:cubicBezTo>
                <a:cubicBezTo>
                  <a:pt x="4" y="2718"/>
                  <a:pt x="2" y="2577"/>
                  <a:pt x="65" y="2411"/>
                </a:cubicBezTo>
                <a:cubicBezTo>
                  <a:pt x="128" y="2244"/>
                  <a:pt x="241" y="2070"/>
                  <a:pt x="405" y="1890"/>
                </a:cubicBezTo>
                <a:cubicBezTo>
                  <a:pt x="241" y="1710"/>
                  <a:pt x="127" y="1536"/>
                  <a:pt x="64" y="1368"/>
                </a:cubicBezTo>
                <a:cubicBezTo>
                  <a:pt x="0" y="1201"/>
                  <a:pt x="1" y="1060"/>
                  <a:pt x="67" y="945"/>
                </a:cubicBezTo>
                <a:cubicBezTo>
                  <a:pt x="133" y="830"/>
                  <a:pt x="254" y="759"/>
                  <a:pt x="432" y="731"/>
                </a:cubicBezTo>
                <a:cubicBezTo>
                  <a:pt x="610" y="703"/>
                  <a:pt x="817" y="714"/>
                  <a:pt x="1055" y="764"/>
                </a:cubicBezTo>
                <a:cubicBezTo>
                  <a:pt x="1127" y="534"/>
                  <a:pt x="1220" y="348"/>
                  <a:pt x="1334" y="209"/>
                </a:cubicBezTo>
                <a:cubicBezTo>
                  <a:pt x="1447" y="70"/>
                  <a:pt x="1570" y="0"/>
                  <a:pt x="1703" y="0"/>
                </a:cubicBezTo>
                <a:cubicBezTo>
                  <a:pt x="1836" y="0"/>
                  <a:pt x="1958" y="69"/>
                  <a:pt x="2072" y="208"/>
                </a:cubicBezTo>
                <a:cubicBezTo>
                  <a:pt x="2185" y="347"/>
                  <a:pt x="2279" y="531"/>
                  <a:pt x="2353" y="762"/>
                </a:cubicBezTo>
                <a:cubicBezTo>
                  <a:pt x="2590" y="713"/>
                  <a:pt x="2798" y="703"/>
                  <a:pt x="2976" y="731"/>
                </a:cubicBezTo>
                <a:close/>
                <a:moveTo>
                  <a:pt x="467" y="822"/>
                </a:moveTo>
                <a:cubicBezTo>
                  <a:pt x="309" y="841"/>
                  <a:pt x="204" y="898"/>
                  <a:pt x="149" y="992"/>
                </a:cubicBezTo>
                <a:cubicBezTo>
                  <a:pt x="93" y="1088"/>
                  <a:pt x="96" y="1208"/>
                  <a:pt x="159" y="1353"/>
                </a:cubicBezTo>
                <a:cubicBezTo>
                  <a:pt x="222" y="1498"/>
                  <a:pt x="329" y="1650"/>
                  <a:pt x="481" y="1810"/>
                </a:cubicBezTo>
                <a:cubicBezTo>
                  <a:pt x="610" y="1680"/>
                  <a:pt x="756" y="1555"/>
                  <a:pt x="920" y="1435"/>
                </a:cubicBezTo>
                <a:cubicBezTo>
                  <a:pt x="939" y="1241"/>
                  <a:pt x="974" y="1052"/>
                  <a:pt x="1024" y="867"/>
                </a:cubicBezTo>
                <a:cubicBezTo>
                  <a:pt x="810" y="818"/>
                  <a:pt x="624" y="803"/>
                  <a:pt x="467" y="822"/>
                </a:cubicBezTo>
                <a:close/>
                <a:moveTo>
                  <a:pt x="479" y="1970"/>
                </a:moveTo>
                <a:cubicBezTo>
                  <a:pt x="329" y="2130"/>
                  <a:pt x="222" y="2282"/>
                  <a:pt x="160" y="2427"/>
                </a:cubicBezTo>
                <a:cubicBezTo>
                  <a:pt x="98" y="2572"/>
                  <a:pt x="95" y="2692"/>
                  <a:pt x="151" y="2786"/>
                </a:cubicBezTo>
                <a:cubicBezTo>
                  <a:pt x="206" y="2882"/>
                  <a:pt x="311" y="2939"/>
                  <a:pt x="468" y="2957"/>
                </a:cubicBezTo>
                <a:cubicBezTo>
                  <a:pt x="624" y="2975"/>
                  <a:pt x="810" y="2959"/>
                  <a:pt x="1024" y="2909"/>
                </a:cubicBezTo>
                <a:cubicBezTo>
                  <a:pt x="974" y="2728"/>
                  <a:pt x="939" y="2541"/>
                  <a:pt x="920" y="2347"/>
                </a:cubicBezTo>
                <a:cubicBezTo>
                  <a:pt x="756" y="2227"/>
                  <a:pt x="609" y="2101"/>
                  <a:pt x="479" y="1970"/>
                </a:cubicBezTo>
                <a:close/>
                <a:moveTo>
                  <a:pt x="561" y="1890"/>
                </a:moveTo>
                <a:cubicBezTo>
                  <a:pt x="657" y="1987"/>
                  <a:pt x="772" y="2085"/>
                  <a:pt x="907" y="2185"/>
                </a:cubicBezTo>
                <a:cubicBezTo>
                  <a:pt x="899" y="2095"/>
                  <a:pt x="895" y="1996"/>
                  <a:pt x="895" y="1888"/>
                </a:cubicBezTo>
                <a:cubicBezTo>
                  <a:pt x="895" y="1839"/>
                  <a:pt x="896" y="1791"/>
                  <a:pt x="897" y="1743"/>
                </a:cubicBezTo>
                <a:cubicBezTo>
                  <a:pt x="899" y="1696"/>
                  <a:pt x="901" y="1649"/>
                  <a:pt x="903" y="1601"/>
                </a:cubicBezTo>
                <a:cubicBezTo>
                  <a:pt x="774" y="1695"/>
                  <a:pt x="659" y="1792"/>
                  <a:pt x="561" y="1890"/>
                </a:cubicBezTo>
                <a:close/>
                <a:moveTo>
                  <a:pt x="1358" y="2484"/>
                </a:moveTo>
                <a:cubicBezTo>
                  <a:pt x="1472" y="2551"/>
                  <a:pt x="1587" y="2612"/>
                  <a:pt x="1705" y="2665"/>
                </a:cubicBezTo>
                <a:cubicBezTo>
                  <a:pt x="1825" y="2610"/>
                  <a:pt x="1940" y="2550"/>
                  <a:pt x="2049" y="2484"/>
                </a:cubicBezTo>
                <a:cubicBezTo>
                  <a:pt x="2171" y="2413"/>
                  <a:pt x="2280" y="2344"/>
                  <a:pt x="2375" y="2277"/>
                </a:cubicBezTo>
                <a:cubicBezTo>
                  <a:pt x="2386" y="2165"/>
                  <a:pt x="2392" y="2036"/>
                  <a:pt x="2392" y="1888"/>
                </a:cubicBezTo>
                <a:cubicBezTo>
                  <a:pt x="2392" y="1742"/>
                  <a:pt x="2386" y="1613"/>
                  <a:pt x="2375" y="1500"/>
                </a:cubicBezTo>
                <a:cubicBezTo>
                  <a:pt x="2273" y="1432"/>
                  <a:pt x="2163" y="1363"/>
                  <a:pt x="2047" y="1293"/>
                </a:cubicBezTo>
                <a:cubicBezTo>
                  <a:pt x="1935" y="1230"/>
                  <a:pt x="1821" y="1171"/>
                  <a:pt x="1705" y="1115"/>
                </a:cubicBezTo>
                <a:cubicBezTo>
                  <a:pt x="1587" y="1171"/>
                  <a:pt x="1473" y="1230"/>
                  <a:pt x="1363" y="1293"/>
                </a:cubicBezTo>
                <a:cubicBezTo>
                  <a:pt x="1238" y="1367"/>
                  <a:pt x="1129" y="1437"/>
                  <a:pt x="1035" y="1503"/>
                </a:cubicBezTo>
                <a:cubicBezTo>
                  <a:pt x="1024" y="1612"/>
                  <a:pt x="1018" y="1740"/>
                  <a:pt x="1018" y="1888"/>
                </a:cubicBezTo>
                <a:cubicBezTo>
                  <a:pt x="1018" y="2036"/>
                  <a:pt x="1024" y="2165"/>
                  <a:pt x="1035" y="2275"/>
                </a:cubicBezTo>
                <a:cubicBezTo>
                  <a:pt x="1121" y="2337"/>
                  <a:pt x="1229" y="2407"/>
                  <a:pt x="1358" y="2484"/>
                </a:cubicBezTo>
                <a:close/>
                <a:moveTo>
                  <a:pt x="1301" y="1189"/>
                </a:moveTo>
                <a:cubicBezTo>
                  <a:pt x="1380" y="1141"/>
                  <a:pt x="1466" y="1095"/>
                  <a:pt x="1559" y="1052"/>
                </a:cubicBezTo>
                <a:cubicBezTo>
                  <a:pt x="1415" y="990"/>
                  <a:pt x="1272" y="939"/>
                  <a:pt x="1133" y="898"/>
                </a:cubicBezTo>
                <a:cubicBezTo>
                  <a:pt x="1096" y="1041"/>
                  <a:pt x="1068" y="1191"/>
                  <a:pt x="1049" y="1347"/>
                </a:cubicBezTo>
                <a:cubicBezTo>
                  <a:pt x="1124" y="1295"/>
                  <a:pt x="1208" y="1242"/>
                  <a:pt x="1301" y="1189"/>
                </a:cubicBezTo>
                <a:close/>
                <a:moveTo>
                  <a:pt x="1559" y="2728"/>
                </a:moveTo>
                <a:cubicBezTo>
                  <a:pt x="1461" y="2682"/>
                  <a:pt x="1374" y="2635"/>
                  <a:pt x="1299" y="2589"/>
                </a:cubicBezTo>
                <a:cubicBezTo>
                  <a:pt x="1214" y="2543"/>
                  <a:pt x="1132" y="2491"/>
                  <a:pt x="1051" y="2435"/>
                </a:cubicBezTo>
                <a:cubicBezTo>
                  <a:pt x="1067" y="2583"/>
                  <a:pt x="1094" y="2731"/>
                  <a:pt x="1131" y="2880"/>
                </a:cubicBezTo>
                <a:cubicBezTo>
                  <a:pt x="1265" y="2845"/>
                  <a:pt x="1408" y="2794"/>
                  <a:pt x="1559" y="2728"/>
                </a:cubicBezTo>
                <a:close/>
                <a:moveTo>
                  <a:pt x="1705" y="982"/>
                </a:moveTo>
                <a:cubicBezTo>
                  <a:pt x="1899" y="897"/>
                  <a:pt x="2079" y="834"/>
                  <a:pt x="2246" y="791"/>
                </a:cubicBezTo>
                <a:cubicBezTo>
                  <a:pt x="2183" y="579"/>
                  <a:pt x="2104" y="410"/>
                  <a:pt x="2009" y="284"/>
                </a:cubicBezTo>
                <a:cubicBezTo>
                  <a:pt x="1914" y="157"/>
                  <a:pt x="1812" y="94"/>
                  <a:pt x="1703" y="94"/>
                </a:cubicBezTo>
                <a:cubicBezTo>
                  <a:pt x="1593" y="94"/>
                  <a:pt x="1492" y="157"/>
                  <a:pt x="1397" y="284"/>
                </a:cubicBezTo>
                <a:cubicBezTo>
                  <a:pt x="1303" y="410"/>
                  <a:pt x="1225" y="578"/>
                  <a:pt x="1162" y="787"/>
                </a:cubicBezTo>
                <a:cubicBezTo>
                  <a:pt x="1338" y="836"/>
                  <a:pt x="1519" y="901"/>
                  <a:pt x="1705" y="982"/>
                </a:cubicBezTo>
                <a:close/>
                <a:moveTo>
                  <a:pt x="1705" y="2796"/>
                </a:moveTo>
                <a:cubicBezTo>
                  <a:pt x="1527" y="2877"/>
                  <a:pt x="1347" y="2941"/>
                  <a:pt x="1164" y="2989"/>
                </a:cubicBezTo>
                <a:cubicBezTo>
                  <a:pt x="1225" y="3201"/>
                  <a:pt x="1303" y="3369"/>
                  <a:pt x="1397" y="3495"/>
                </a:cubicBezTo>
                <a:cubicBezTo>
                  <a:pt x="1492" y="3621"/>
                  <a:pt x="1593" y="3684"/>
                  <a:pt x="1703" y="3684"/>
                </a:cubicBezTo>
                <a:cubicBezTo>
                  <a:pt x="1812" y="3684"/>
                  <a:pt x="1914" y="3621"/>
                  <a:pt x="2009" y="3495"/>
                </a:cubicBezTo>
                <a:cubicBezTo>
                  <a:pt x="2104" y="3369"/>
                  <a:pt x="2183" y="3201"/>
                  <a:pt x="2246" y="2989"/>
                </a:cubicBezTo>
                <a:cubicBezTo>
                  <a:pt x="2064" y="2942"/>
                  <a:pt x="1884" y="2878"/>
                  <a:pt x="1705" y="2796"/>
                </a:cubicBezTo>
                <a:close/>
                <a:moveTo>
                  <a:pt x="2111" y="2589"/>
                </a:moveTo>
                <a:cubicBezTo>
                  <a:pt x="2011" y="2648"/>
                  <a:pt x="1924" y="2694"/>
                  <a:pt x="1848" y="2728"/>
                </a:cubicBezTo>
                <a:cubicBezTo>
                  <a:pt x="1999" y="2794"/>
                  <a:pt x="2142" y="2845"/>
                  <a:pt x="2277" y="2880"/>
                </a:cubicBezTo>
                <a:cubicBezTo>
                  <a:pt x="2310" y="2753"/>
                  <a:pt x="2337" y="2605"/>
                  <a:pt x="2359" y="2437"/>
                </a:cubicBezTo>
                <a:cubicBezTo>
                  <a:pt x="2281" y="2488"/>
                  <a:pt x="2198" y="2538"/>
                  <a:pt x="2111" y="2589"/>
                </a:cubicBezTo>
                <a:close/>
                <a:moveTo>
                  <a:pt x="2277" y="898"/>
                </a:moveTo>
                <a:cubicBezTo>
                  <a:pt x="2146" y="935"/>
                  <a:pt x="2003" y="985"/>
                  <a:pt x="1850" y="1049"/>
                </a:cubicBezTo>
                <a:cubicBezTo>
                  <a:pt x="1952" y="1101"/>
                  <a:pt x="2037" y="1148"/>
                  <a:pt x="2107" y="1189"/>
                </a:cubicBezTo>
                <a:cubicBezTo>
                  <a:pt x="2200" y="1242"/>
                  <a:pt x="2284" y="1295"/>
                  <a:pt x="2359" y="1347"/>
                </a:cubicBezTo>
                <a:cubicBezTo>
                  <a:pt x="2341" y="1195"/>
                  <a:pt x="2314" y="1045"/>
                  <a:pt x="2277" y="898"/>
                </a:cubicBezTo>
                <a:close/>
                <a:moveTo>
                  <a:pt x="2927" y="1810"/>
                </a:moveTo>
                <a:cubicBezTo>
                  <a:pt x="3078" y="1650"/>
                  <a:pt x="3185" y="1498"/>
                  <a:pt x="3247" y="1353"/>
                </a:cubicBezTo>
                <a:cubicBezTo>
                  <a:pt x="3310" y="1208"/>
                  <a:pt x="3313" y="1088"/>
                  <a:pt x="3259" y="992"/>
                </a:cubicBezTo>
                <a:cubicBezTo>
                  <a:pt x="3204" y="898"/>
                  <a:pt x="3098" y="841"/>
                  <a:pt x="2941" y="823"/>
                </a:cubicBezTo>
                <a:cubicBezTo>
                  <a:pt x="2784" y="805"/>
                  <a:pt x="2598" y="821"/>
                  <a:pt x="2384" y="871"/>
                </a:cubicBezTo>
                <a:cubicBezTo>
                  <a:pt x="2434" y="1047"/>
                  <a:pt x="2470" y="1237"/>
                  <a:pt x="2490" y="1439"/>
                </a:cubicBezTo>
                <a:cubicBezTo>
                  <a:pt x="2649" y="1554"/>
                  <a:pt x="2794" y="1677"/>
                  <a:pt x="2927" y="1810"/>
                </a:cubicBezTo>
                <a:close/>
                <a:moveTo>
                  <a:pt x="2940" y="2958"/>
                </a:moveTo>
                <a:cubicBezTo>
                  <a:pt x="3097" y="2939"/>
                  <a:pt x="3202" y="2882"/>
                  <a:pt x="3257" y="2788"/>
                </a:cubicBezTo>
                <a:cubicBezTo>
                  <a:pt x="3311" y="2693"/>
                  <a:pt x="3308" y="2574"/>
                  <a:pt x="3246" y="2429"/>
                </a:cubicBezTo>
                <a:cubicBezTo>
                  <a:pt x="3183" y="2284"/>
                  <a:pt x="3077" y="2131"/>
                  <a:pt x="2927" y="1970"/>
                </a:cubicBezTo>
                <a:cubicBezTo>
                  <a:pt x="2797" y="2101"/>
                  <a:pt x="2651" y="2226"/>
                  <a:pt x="2488" y="2345"/>
                </a:cubicBezTo>
                <a:cubicBezTo>
                  <a:pt x="2467" y="2541"/>
                  <a:pt x="2433" y="2728"/>
                  <a:pt x="2384" y="2909"/>
                </a:cubicBezTo>
                <a:cubicBezTo>
                  <a:pt x="2598" y="2961"/>
                  <a:pt x="2784" y="2977"/>
                  <a:pt x="2940" y="2958"/>
                </a:cubicBezTo>
                <a:close/>
                <a:moveTo>
                  <a:pt x="2686" y="2041"/>
                </a:moveTo>
                <a:cubicBezTo>
                  <a:pt x="2744" y="1991"/>
                  <a:pt x="2798" y="1941"/>
                  <a:pt x="2847" y="1890"/>
                </a:cubicBezTo>
                <a:cubicBezTo>
                  <a:pt x="2754" y="1798"/>
                  <a:pt x="2640" y="1701"/>
                  <a:pt x="2504" y="1597"/>
                </a:cubicBezTo>
                <a:cubicBezTo>
                  <a:pt x="2511" y="1706"/>
                  <a:pt x="2515" y="1803"/>
                  <a:pt x="2515" y="1888"/>
                </a:cubicBezTo>
                <a:cubicBezTo>
                  <a:pt x="2515" y="1982"/>
                  <a:pt x="2511" y="2084"/>
                  <a:pt x="2504" y="2193"/>
                </a:cubicBezTo>
                <a:cubicBezTo>
                  <a:pt x="2567" y="2141"/>
                  <a:pt x="2628" y="2091"/>
                  <a:pt x="2686" y="20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 anchorCtr="1">
            <a:normAutofit fontScale="62500" lnSpcReduction="20000"/>
          </a:bodyPr>
          <a:lstStyle/>
          <a:p>
            <a:endParaRPr lang="zh-CN" altLang="en-US" sz="1350">
              <a:sym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>
            <p:custDataLst>
              <p:tags r:id="rId29"/>
            </p:custDataLst>
          </p:nvPr>
        </p:nvSpPr>
        <p:spPr>
          <a:xfrm>
            <a:off x="6570345" y="2281555"/>
            <a:ext cx="1313180" cy="1417320"/>
          </a:xfrm>
          <a:prstGeom prst="rect">
            <a:avLst/>
          </a:prstGeom>
          <a:noFill/>
        </p:spPr>
        <p:txBody>
          <a:bodyPr wrap="square" rtlCol="0">
            <a:normAutofit fontScale="87500" lnSpcReduction="20000"/>
          </a:bodyPr>
          <a:lstStyle/>
          <a:p>
            <a:pPr eaLnBrk="1" hangingPunct="1"/>
            <a:endParaRPr sz="105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eaLnBrk="1" hangingPunct="1"/>
            <a:r>
              <a:rPr sz="105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当肌肉硬化时，分布在其中的毛细血管也会变硬，导致血液无法正常流动。血液循环的一个重要作用就是输送营养物质和氧气，回收体内导致人疲劳乏力的废旧物质。血液循环功能变差，身体就容易觉得疲劳。</a:t>
            </a:r>
            <a:endParaRPr lang="zh-CN" altLang="en-US" sz="105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endParaRPr lang="zh-CN" altLang="en-US" sz="105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39" name="文本框 38"/>
          <p:cNvSpPr txBox="1"/>
          <p:nvPr>
            <p:custDataLst>
              <p:tags r:id="rId30"/>
            </p:custDataLst>
          </p:nvPr>
        </p:nvSpPr>
        <p:spPr>
          <a:xfrm>
            <a:off x="6487160" y="1982470"/>
            <a:ext cx="1181100" cy="392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sz="160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时常疲劳</a:t>
            </a:r>
            <a:endParaRPr lang="en-US" altLang="zh-CN" sz="160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00"/>
                            </p:stCondLst>
                            <p:childTnLst>
                              <p:par>
                                <p:cTn id="1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06" grpId="0"/>
      <p:bldP spid="106" grpId="1"/>
      <p:bldP spid="111" grpId="0"/>
      <p:bldP spid="4" grpId="0" animBg="1"/>
      <p:bldP spid="14" grpId="0" animBg="1"/>
      <p:bldP spid="22" grpId="0" animBg="1"/>
      <p:bldP spid="28" grpId="0"/>
      <p:bldP spid="29" grpId="0"/>
      <p:bldP spid="5" grpId="0" animBg="1"/>
      <p:bldP spid="15" grpId="0" animBg="1"/>
      <p:bldP spid="23" grpId="0" animBg="1"/>
      <p:bldP spid="30" grpId="0"/>
      <p:bldP spid="31" grpId="0"/>
      <p:bldP spid="13" grpId="0" animBg="1"/>
      <p:bldP spid="18" grpId="0" animBg="1"/>
      <p:bldP spid="24" grpId="0" animBg="1"/>
      <p:bldP spid="32" grpId="0"/>
      <p:bldP spid="33" grpId="0"/>
      <p:bldP spid="19" grpId="0" animBg="1"/>
      <p:bldP spid="21" grpId="0" animBg="1"/>
      <p:bldP spid="25" grpId="0" animBg="1"/>
      <p:bldP spid="34" grpId="0"/>
      <p:bldP spid="35" grpId="0"/>
      <p:bldP spid="26" grpId="0" animBg="1"/>
      <p:bldP spid="36" grpId="0" animBg="1"/>
      <p:bldP spid="37" grpId="0" animBg="1"/>
      <p:bldP spid="38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目的和内容</a:t>
            </a: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目的</a:t>
            </a:r>
          </a:p>
        </p:txBody>
      </p:sp>
      <p:sp>
        <p:nvSpPr>
          <p:cNvPr id="33" name="燕尾形 12"/>
          <p:cNvSpPr>
            <a:spLocks noChangeArrowheads="1"/>
          </p:cNvSpPr>
          <p:nvPr/>
        </p:nvSpPr>
        <p:spPr bwMode="auto">
          <a:xfrm>
            <a:off x="2330450" y="1799590"/>
            <a:ext cx="2600960" cy="1137920"/>
          </a:xfrm>
          <a:prstGeom prst="chevron">
            <a:avLst>
              <a:gd name="adj" fmla="val 38367"/>
            </a:avLst>
          </a:prstGeom>
          <a:solidFill>
            <a:srgbClr val="1B4367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68580" tIns="34290" rIns="68580" bIns="3429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目的一</a:t>
            </a:r>
          </a:p>
        </p:txBody>
      </p:sp>
      <p:sp>
        <p:nvSpPr>
          <p:cNvPr id="34" name="燕尾形 13"/>
          <p:cNvSpPr>
            <a:spLocks noChangeArrowheads="1"/>
          </p:cNvSpPr>
          <p:nvPr/>
        </p:nvSpPr>
        <p:spPr bwMode="auto">
          <a:xfrm>
            <a:off x="4542790" y="1799590"/>
            <a:ext cx="2187575" cy="1137285"/>
          </a:xfrm>
          <a:prstGeom prst="chevron">
            <a:avLst>
              <a:gd name="adj" fmla="val 38367"/>
            </a:avLst>
          </a:prstGeom>
          <a:solidFill>
            <a:srgbClr val="1B4367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68580" tIns="34290" rIns="68580" bIns="3429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目的二</a:t>
            </a:r>
          </a:p>
        </p:txBody>
      </p:sp>
      <p:cxnSp>
        <p:nvCxnSpPr>
          <p:cNvPr id="37" name="直接连接符 16"/>
          <p:cNvCxnSpPr>
            <a:cxnSpLocks noChangeShapeType="1"/>
          </p:cNvCxnSpPr>
          <p:nvPr/>
        </p:nvCxnSpPr>
        <p:spPr bwMode="auto">
          <a:xfrm>
            <a:off x="3630930" y="3013710"/>
            <a:ext cx="0" cy="626745"/>
          </a:xfrm>
          <a:prstGeom prst="line">
            <a:avLst/>
          </a:prstGeom>
          <a:noFill/>
          <a:ln w="9525">
            <a:solidFill>
              <a:srgbClr val="1B4367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直接连接符 17"/>
          <p:cNvCxnSpPr>
            <a:cxnSpLocks noChangeShapeType="1"/>
          </p:cNvCxnSpPr>
          <p:nvPr/>
        </p:nvCxnSpPr>
        <p:spPr bwMode="auto">
          <a:xfrm flipV="1">
            <a:off x="5345430" y="1306830"/>
            <a:ext cx="4445" cy="461010"/>
          </a:xfrm>
          <a:prstGeom prst="line">
            <a:avLst/>
          </a:prstGeom>
          <a:noFill/>
          <a:ln w="9525">
            <a:solidFill>
              <a:srgbClr val="1B4367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" name="TextBox 1210"/>
          <p:cNvSpPr/>
          <p:nvPr/>
        </p:nvSpPr>
        <p:spPr>
          <a:xfrm>
            <a:off x="2576588" y="3640509"/>
            <a:ext cx="1965960" cy="437515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疲劳驾驶预警</a:t>
            </a:r>
          </a:p>
        </p:txBody>
      </p:sp>
      <p:sp>
        <p:nvSpPr>
          <p:cNvPr id="43" name="TextBox 1210"/>
          <p:cNvSpPr/>
          <p:nvPr/>
        </p:nvSpPr>
        <p:spPr>
          <a:xfrm>
            <a:off x="4304176" y="807502"/>
            <a:ext cx="2270760" cy="499110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sz="2800" b="1" dirty="0">
                <a:solidFill>
                  <a:srgbClr val="1B4367"/>
                </a:solidFill>
                <a:cs typeface="+mn-ea"/>
                <a:sym typeface="+mn-lt"/>
              </a:rPr>
              <a:t>身体健康预警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5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5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5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5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5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 bldLvl="0" animBg="1"/>
      <p:bldP spid="34" grpId="0" bldLvl="0" animBg="1"/>
      <p:bldP spid="41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06066" y="1537336"/>
            <a:ext cx="1067276" cy="1067276"/>
            <a:chOff x="1833245" y="2037080"/>
            <a:chExt cx="1423035" cy="1423035"/>
          </a:xfrm>
          <a:solidFill>
            <a:schemeClr val="bg1"/>
          </a:solidFill>
        </p:grpSpPr>
        <p:sp>
          <p:nvSpPr>
            <p:cNvPr id="50" name="泪滴形 49"/>
            <p:cNvSpPr/>
            <p:nvPr/>
          </p:nvSpPr>
          <p:spPr>
            <a:xfrm rot="8100000">
              <a:off x="1833245" y="2037080"/>
              <a:ext cx="1423035" cy="1423035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873" name="Freeform 36"/>
            <p:cNvSpPr>
              <a:spLocks noEditPoints="1"/>
            </p:cNvSpPr>
            <p:nvPr/>
          </p:nvSpPr>
          <p:spPr>
            <a:xfrm>
              <a:off x="2149475" y="2462530"/>
              <a:ext cx="752475" cy="57213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86" h="217">
                  <a:moveTo>
                    <a:pt x="100" y="62"/>
                  </a:moveTo>
                  <a:cubicBezTo>
                    <a:pt x="89" y="53"/>
                    <a:pt x="89" y="53"/>
                    <a:pt x="89" y="53"/>
                  </a:cubicBezTo>
                  <a:cubicBezTo>
                    <a:pt x="102" y="38"/>
                    <a:pt x="122" y="28"/>
                    <a:pt x="144" y="28"/>
                  </a:cubicBezTo>
                  <a:cubicBezTo>
                    <a:pt x="165" y="28"/>
                    <a:pt x="184" y="37"/>
                    <a:pt x="197" y="51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187" y="60"/>
                    <a:pt x="187" y="60"/>
                    <a:pt x="187" y="60"/>
                  </a:cubicBezTo>
                  <a:cubicBezTo>
                    <a:pt x="176" y="49"/>
                    <a:pt x="161" y="41"/>
                    <a:pt x="144" y="41"/>
                  </a:cubicBezTo>
                  <a:cubicBezTo>
                    <a:pt x="126" y="41"/>
                    <a:pt x="110" y="50"/>
                    <a:pt x="100" y="62"/>
                  </a:cubicBezTo>
                  <a:close/>
                  <a:moveTo>
                    <a:pt x="110" y="71"/>
                  </a:moveTo>
                  <a:cubicBezTo>
                    <a:pt x="120" y="80"/>
                    <a:pt x="120" y="80"/>
                    <a:pt x="120" y="80"/>
                  </a:cubicBezTo>
                  <a:cubicBezTo>
                    <a:pt x="126" y="73"/>
                    <a:pt x="134" y="69"/>
                    <a:pt x="144" y="69"/>
                  </a:cubicBezTo>
                  <a:cubicBezTo>
                    <a:pt x="153" y="69"/>
                    <a:pt x="160" y="72"/>
                    <a:pt x="166" y="78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68" y="60"/>
                    <a:pt x="157" y="55"/>
                    <a:pt x="144" y="55"/>
                  </a:cubicBezTo>
                  <a:cubicBezTo>
                    <a:pt x="130" y="55"/>
                    <a:pt x="118" y="61"/>
                    <a:pt x="110" y="71"/>
                  </a:cubicBezTo>
                  <a:close/>
                  <a:moveTo>
                    <a:pt x="144" y="82"/>
                  </a:moveTo>
                  <a:cubicBezTo>
                    <a:pt x="135" y="82"/>
                    <a:pt x="128" y="90"/>
                    <a:pt x="128" y="99"/>
                  </a:cubicBezTo>
                  <a:cubicBezTo>
                    <a:pt x="128" y="108"/>
                    <a:pt x="135" y="115"/>
                    <a:pt x="144" y="115"/>
                  </a:cubicBezTo>
                  <a:cubicBezTo>
                    <a:pt x="153" y="115"/>
                    <a:pt x="160" y="108"/>
                    <a:pt x="160" y="99"/>
                  </a:cubicBezTo>
                  <a:cubicBezTo>
                    <a:pt x="160" y="90"/>
                    <a:pt x="153" y="82"/>
                    <a:pt x="144" y="82"/>
                  </a:cubicBezTo>
                  <a:close/>
                  <a:moveTo>
                    <a:pt x="275" y="206"/>
                  </a:moveTo>
                  <a:cubicBezTo>
                    <a:pt x="11" y="206"/>
                    <a:pt x="11" y="206"/>
                    <a:pt x="11" y="206"/>
                  </a:cubicBezTo>
                  <a:cubicBezTo>
                    <a:pt x="8" y="206"/>
                    <a:pt x="5" y="205"/>
                    <a:pt x="2" y="204"/>
                  </a:cubicBezTo>
                  <a:cubicBezTo>
                    <a:pt x="2" y="207"/>
                    <a:pt x="2" y="217"/>
                    <a:pt x="11" y="217"/>
                  </a:cubicBezTo>
                  <a:cubicBezTo>
                    <a:pt x="13" y="217"/>
                    <a:pt x="273" y="217"/>
                    <a:pt x="275" y="217"/>
                  </a:cubicBezTo>
                  <a:cubicBezTo>
                    <a:pt x="284" y="217"/>
                    <a:pt x="284" y="207"/>
                    <a:pt x="284" y="204"/>
                  </a:cubicBezTo>
                  <a:cubicBezTo>
                    <a:pt x="281" y="205"/>
                    <a:pt x="278" y="206"/>
                    <a:pt x="275" y="206"/>
                  </a:cubicBezTo>
                  <a:close/>
                  <a:moveTo>
                    <a:pt x="282" y="177"/>
                  </a:moveTo>
                  <a:cubicBezTo>
                    <a:pt x="255" y="134"/>
                    <a:pt x="255" y="134"/>
                    <a:pt x="255" y="134"/>
                  </a:cubicBezTo>
                  <a:cubicBezTo>
                    <a:pt x="255" y="21"/>
                    <a:pt x="255" y="21"/>
                    <a:pt x="255" y="21"/>
                  </a:cubicBezTo>
                  <a:cubicBezTo>
                    <a:pt x="255" y="9"/>
                    <a:pt x="245" y="0"/>
                    <a:pt x="23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1" y="0"/>
                    <a:pt x="31" y="9"/>
                    <a:pt x="31" y="21"/>
                  </a:cubicBezTo>
                  <a:cubicBezTo>
                    <a:pt x="31" y="134"/>
                    <a:pt x="31" y="134"/>
                    <a:pt x="31" y="134"/>
                  </a:cubicBezTo>
                  <a:cubicBezTo>
                    <a:pt x="4" y="177"/>
                    <a:pt x="4" y="177"/>
                    <a:pt x="4" y="177"/>
                  </a:cubicBezTo>
                  <a:cubicBezTo>
                    <a:pt x="1" y="181"/>
                    <a:pt x="0" y="185"/>
                    <a:pt x="2" y="189"/>
                  </a:cubicBezTo>
                  <a:cubicBezTo>
                    <a:pt x="4" y="192"/>
                    <a:pt x="7" y="194"/>
                    <a:pt x="11" y="194"/>
                  </a:cubicBezTo>
                  <a:cubicBezTo>
                    <a:pt x="275" y="194"/>
                    <a:pt x="275" y="194"/>
                    <a:pt x="275" y="194"/>
                  </a:cubicBezTo>
                  <a:cubicBezTo>
                    <a:pt x="279" y="194"/>
                    <a:pt x="283" y="192"/>
                    <a:pt x="284" y="188"/>
                  </a:cubicBezTo>
                  <a:cubicBezTo>
                    <a:pt x="286" y="184"/>
                    <a:pt x="284" y="180"/>
                    <a:pt x="282" y="177"/>
                  </a:cubicBezTo>
                  <a:close/>
                  <a:moveTo>
                    <a:pt x="46" y="24"/>
                  </a:moveTo>
                  <a:cubicBezTo>
                    <a:pt x="46" y="22"/>
                    <a:pt x="47" y="19"/>
                    <a:pt x="49" y="17"/>
                  </a:cubicBezTo>
                  <a:cubicBezTo>
                    <a:pt x="51" y="15"/>
                    <a:pt x="53" y="14"/>
                    <a:pt x="56" y="14"/>
                  </a:cubicBezTo>
                  <a:cubicBezTo>
                    <a:pt x="230" y="14"/>
                    <a:pt x="230" y="14"/>
                    <a:pt x="230" y="14"/>
                  </a:cubicBezTo>
                  <a:cubicBezTo>
                    <a:pt x="233" y="14"/>
                    <a:pt x="235" y="15"/>
                    <a:pt x="237" y="17"/>
                  </a:cubicBezTo>
                  <a:cubicBezTo>
                    <a:pt x="239" y="19"/>
                    <a:pt x="240" y="22"/>
                    <a:pt x="240" y="24"/>
                  </a:cubicBezTo>
                  <a:cubicBezTo>
                    <a:pt x="240" y="120"/>
                    <a:pt x="240" y="120"/>
                    <a:pt x="240" y="120"/>
                  </a:cubicBezTo>
                  <a:cubicBezTo>
                    <a:pt x="240" y="123"/>
                    <a:pt x="239" y="125"/>
                    <a:pt x="237" y="127"/>
                  </a:cubicBezTo>
                  <a:cubicBezTo>
                    <a:pt x="235" y="129"/>
                    <a:pt x="233" y="130"/>
                    <a:pt x="230" y="130"/>
                  </a:cubicBezTo>
                  <a:cubicBezTo>
                    <a:pt x="228" y="130"/>
                    <a:pt x="56" y="130"/>
                    <a:pt x="56" y="130"/>
                  </a:cubicBezTo>
                  <a:cubicBezTo>
                    <a:pt x="53" y="130"/>
                    <a:pt x="51" y="129"/>
                    <a:pt x="49" y="127"/>
                  </a:cubicBezTo>
                  <a:cubicBezTo>
                    <a:pt x="47" y="125"/>
                    <a:pt x="46" y="123"/>
                    <a:pt x="46" y="120"/>
                  </a:cubicBezTo>
                  <a:lnTo>
                    <a:pt x="46" y="24"/>
                  </a:lnTo>
                  <a:close/>
                  <a:moveTo>
                    <a:pt x="43" y="143"/>
                  </a:moveTo>
                  <a:cubicBezTo>
                    <a:pt x="243" y="143"/>
                    <a:pt x="243" y="143"/>
                    <a:pt x="243" y="143"/>
                  </a:cubicBezTo>
                  <a:cubicBezTo>
                    <a:pt x="248" y="151"/>
                    <a:pt x="248" y="151"/>
                    <a:pt x="248" y="151"/>
                  </a:cubicBezTo>
                  <a:cubicBezTo>
                    <a:pt x="38" y="151"/>
                    <a:pt x="38" y="151"/>
                    <a:pt x="38" y="151"/>
                  </a:cubicBezTo>
                  <a:lnTo>
                    <a:pt x="43" y="143"/>
                  </a:lnTo>
                  <a:close/>
                  <a:moveTo>
                    <a:pt x="34" y="157"/>
                  </a:moveTo>
                  <a:cubicBezTo>
                    <a:pt x="252" y="157"/>
                    <a:pt x="252" y="157"/>
                    <a:pt x="252" y="157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9" y="165"/>
                    <a:pt x="29" y="165"/>
                    <a:pt x="29" y="165"/>
                  </a:cubicBezTo>
                  <a:lnTo>
                    <a:pt x="34" y="157"/>
                  </a:lnTo>
                  <a:close/>
                  <a:moveTo>
                    <a:pt x="97" y="179"/>
                  </a:moveTo>
                  <a:cubicBezTo>
                    <a:pt x="20" y="179"/>
                    <a:pt x="20" y="179"/>
                    <a:pt x="20" y="179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100" y="171"/>
                    <a:pt x="100" y="171"/>
                    <a:pt x="100" y="171"/>
                  </a:cubicBezTo>
                  <a:lnTo>
                    <a:pt x="97" y="179"/>
                  </a:lnTo>
                  <a:close/>
                  <a:moveTo>
                    <a:pt x="189" y="179"/>
                  </a:moveTo>
                  <a:cubicBezTo>
                    <a:pt x="186" y="171"/>
                    <a:pt x="186" y="171"/>
                    <a:pt x="186" y="171"/>
                  </a:cubicBezTo>
                  <a:cubicBezTo>
                    <a:pt x="261" y="171"/>
                    <a:pt x="261" y="171"/>
                    <a:pt x="261" y="171"/>
                  </a:cubicBezTo>
                  <a:cubicBezTo>
                    <a:pt x="266" y="179"/>
                    <a:pt x="266" y="179"/>
                    <a:pt x="266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294165" y="1537336"/>
            <a:ext cx="1067276" cy="1067276"/>
            <a:chOff x="4164965" y="2037080"/>
            <a:chExt cx="1423035" cy="1423035"/>
          </a:xfrm>
          <a:solidFill>
            <a:schemeClr val="bg1"/>
          </a:solidFill>
        </p:grpSpPr>
        <p:sp>
          <p:nvSpPr>
            <p:cNvPr id="51" name="泪滴形 50"/>
            <p:cNvSpPr/>
            <p:nvPr/>
          </p:nvSpPr>
          <p:spPr>
            <a:xfrm rot="8100000">
              <a:off x="4164965" y="2037080"/>
              <a:ext cx="1423035" cy="1423035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874" name="Freeform 28"/>
            <p:cNvSpPr>
              <a:spLocks noEditPoints="1"/>
            </p:cNvSpPr>
            <p:nvPr/>
          </p:nvSpPr>
          <p:spPr>
            <a:xfrm>
              <a:off x="4559300" y="2414905"/>
              <a:ext cx="668020" cy="66802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07" h="207">
                  <a:moveTo>
                    <a:pt x="137" y="51"/>
                  </a:moveTo>
                  <a:cubicBezTo>
                    <a:pt x="153" y="51"/>
                    <a:pt x="153" y="51"/>
                    <a:pt x="153" y="51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41" y="120"/>
                    <a:pt x="141" y="125"/>
                    <a:pt x="142" y="128"/>
                  </a:cubicBezTo>
                  <a:cubicBezTo>
                    <a:pt x="143" y="132"/>
                    <a:pt x="146" y="133"/>
                    <a:pt x="150" y="133"/>
                  </a:cubicBezTo>
                  <a:cubicBezTo>
                    <a:pt x="154" y="133"/>
                    <a:pt x="158" y="132"/>
                    <a:pt x="161" y="130"/>
                  </a:cubicBezTo>
                  <a:cubicBezTo>
                    <a:pt x="165" y="129"/>
                    <a:pt x="169" y="126"/>
                    <a:pt x="172" y="122"/>
                  </a:cubicBezTo>
                  <a:cubicBezTo>
                    <a:pt x="175" y="118"/>
                    <a:pt x="177" y="114"/>
                    <a:pt x="179" y="108"/>
                  </a:cubicBezTo>
                  <a:cubicBezTo>
                    <a:pt x="181" y="102"/>
                    <a:pt x="182" y="95"/>
                    <a:pt x="182" y="87"/>
                  </a:cubicBezTo>
                  <a:cubicBezTo>
                    <a:pt x="182" y="76"/>
                    <a:pt x="180" y="66"/>
                    <a:pt x="176" y="58"/>
                  </a:cubicBezTo>
                  <a:cubicBezTo>
                    <a:pt x="172" y="50"/>
                    <a:pt x="167" y="44"/>
                    <a:pt x="161" y="38"/>
                  </a:cubicBezTo>
                  <a:cubicBezTo>
                    <a:pt x="154" y="33"/>
                    <a:pt x="146" y="29"/>
                    <a:pt x="137" y="27"/>
                  </a:cubicBezTo>
                  <a:cubicBezTo>
                    <a:pt x="128" y="24"/>
                    <a:pt x="119" y="23"/>
                    <a:pt x="109" y="23"/>
                  </a:cubicBezTo>
                  <a:cubicBezTo>
                    <a:pt x="97" y="23"/>
                    <a:pt x="86" y="25"/>
                    <a:pt x="76" y="30"/>
                  </a:cubicBezTo>
                  <a:cubicBezTo>
                    <a:pt x="65" y="34"/>
                    <a:pt x="57" y="40"/>
                    <a:pt x="49" y="47"/>
                  </a:cubicBezTo>
                  <a:cubicBezTo>
                    <a:pt x="42" y="55"/>
                    <a:pt x="36" y="63"/>
                    <a:pt x="31" y="74"/>
                  </a:cubicBezTo>
                  <a:cubicBezTo>
                    <a:pt x="27" y="84"/>
                    <a:pt x="25" y="95"/>
                    <a:pt x="25" y="107"/>
                  </a:cubicBezTo>
                  <a:cubicBezTo>
                    <a:pt x="25" y="119"/>
                    <a:pt x="27" y="129"/>
                    <a:pt x="30" y="139"/>
                  </a:cubicBezTo>
                  <a:cubicBezTo>
                    <a:pt x="34" y="148"/>
                    <a:pt x="39" y="156"/>
                    <a:pt x="46" y="163"/>
                  </a:cubicBezTo>
                  <a:cubicBezTo>
                    <a:pt x="53" y="169"/>
                    <a:pt x="61" y="174"/>
                    <a:pt x="71" y="178"/>
                  </a:cubicBezTo>
                  <a:cubicBezTo>
                    <a:pt x="81" y="181"/>
                    <a:pt x="93" y="183"/>
                    <a:pt x="106" y="183"/>
                  </a:cubicBezTo>
                  <a:cubicBezTo>
                    <a:pt x="110" y="183"/>
                    <a:pt x="115" y="183"/>
                    <a:pt x="121" y="182"/>
                  </a:cubicBezTo>
                  <a:cubicBezTo>
                    <a:pt x="127" y="181"/>
                    <a:pt x="132" y="179"/>
                    <a:pt x="136" y="177"/>
                  </a:cubicBezTo>
                  <a:cubicBezTo>
                    <a:pt x="143" y="199"/>
                    <a:pt x="143" y="199"/>
                    <a:pt x="143" y="199"/>
                  </a:cubicBezTo>
                  <a:cubicBezTo>
                    <a:pt x="137" y="202"/>
                    <a:pt x="131" y="204"/>
                    <a:pt x="124" y="205"/>
                  </a:cubicBezTo>
                  <a:cubicBezTo>
                    <a:pt x="118" y="206"/>
                    <a:pt x="110" y="207"/>
                    <a:pt x="102" y="207"/>
                  </a:cubicBezTo>
                  <a:cubicBezTo>
                    <a:pt x="87" y="207"/>
                    <a:pt x="74" y="205"/>
                    <a:pt x="61" y="200"/>
                  </a:cubicBezTo>
                  <a:cubicBezTo>
                    <a:pt x="49" y="196"/>
                    <a:pt x="38" y="190"/>
                    <a:pt x="29" y="182"/>
                  </a:cubicBezTo>
                  <a:cubicBezTo>
                    <a:pt x="20" y="173"/>
                    <a:pt x="13" y="163"/>
                    <a:pt x="7" y="151"/>
                  </a:cubicBezTo>
                  <a:cubicBezTo>
                    <a:pt x="2" y="138"/>
                    <a:pt x="0" y="124"/>
                    <a:pt x="0" y="108"/>
                  </a:cubicBezTo>
                  <a:cubicBezTo>
                    <a:pt x="0" y="91"/>
                    <a:pt x="3" y="76"/>
                    <a:pt x="9" y="63"/>
                  </a:cubicBezTo>
                  <a:cubicBezTo>
                    <a:pt x="14" y="50"/>
                    <a:pt x="22" y="38"/>
                    <a:pt x="32" y="29"/>
                  </a:cubicBezTo>
                  <a:cubicBezTo>
                    <a:pt x="42" y="20"/>
                    <a:pt x="54" y="12"/>
                    <a:pt x="67" y="7"/>
                  </a:cubicBezTo>
                  <a:cubicBezTo>
                    <a:pt x="80" y="2"/>
                    <a:pt x="94" y="0"/>
                    <a:pt x="109" y="0"/>
                  </a:cubicBezTo>
                  <a:cubicBezTo>
                    <a:pt x="123" y="0"/>
                    <a:pt x="136" y="2"/>
                    <a:pt x="148" y="6"/>
                  </a:cubicBezTo>
                  <a:cubicBezTo>
                    <a:pt x="160" y="10"/>
                    <a:pt x="170" y="15"/>
                    <a:pt x="179" y="23"/>
                  </a:cubicBezTo>
                  <a:cubicBezTo>
                    <a:pt x="188" y="30"/>
                    <a:pt x="195" y="40"/>
                    <a:pt x="200" y="50"/>
                  </a:cubicBezTo>
                  <a:cubicBezTo>
                    <a:pt x="205" y="61"/>
                    <a:pt x="207" y="74"/>
                    <a:pt x="207" y="87"/>
                  </a:cubicBezTo>
                  <a:cubicBezTo>
                    <a:pt x="207" y="97"/>
                    <a:pt x="205" y="106"/>
                    <a:pt x="202" y="115"/>
                  </a:cubicBezTo>
                  <a:cubicBezTo>
                    <a:pt x="199" y="123"/>
                    <a:pt x="194" y="130"/>
                    <a:pt x="188" y="137"/>
                  </a:cubicBezTo>
                  <a:cubicBezTo>
                    <a:pt x="182" y="143"/>
                    <a:pt x="175" y="148"/>
                    <a:pt x="167" y="151"/>
                  </a:cubicBezTo>
                  <a:cubicBezTo>
                    <a:pt x="159" y="155"/>
                    <a:pt x="151" y="157"/>
                    <a:pt x="141" y="157"/>
                  </a:cubicBezTo>
                  <a:cubicBezTo>
                    <a:pt x="138" y="157"/>
                    <a:pt x="134" y="156"/>
                    <a:pt x="131" y="156"/>
                  </a:cubicBezTo>
                  <a:cubicBezTo>
                    <a:pt x="128" y="155"/>
                    <a:pt x="125" y="153"/>
                    <a:pt x="123" y="151"/>
                  </a:cubicBezTo>
                  <a:cubicBezTo>
                    <a:pt x="121" y="149"/>
                    <a:pt x="119" y="147"/>
                    <a:pt x="118" y="144"/>
                  </a:cubicBezTo>
                  <a:cubicBezTo>
                    <a:pt x="117" y="140"/>
                    <a:pt x="116" y="137"/>
                    <a:pt x="117" y="132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14" y="135"/>
                    <a:pt x="111" y="138"/>
                    <a:pt x="109" y="141"/>
                  </a:cubicBezTo>
                  <a:cubicBezTo>
                    <a:pt x="106" y="144"/>
                    <a:pt x="103" y="147"/>
                    <a:pt x="100" y="149"/>
                  </a:cubicBezTo>
                  <a:cubicBezTo>
                    <a:pt x="97" y="152"/>
                    <a:pt x="93" y="153"/>
                    <a:pt x="89" y="155"/>
                  </a:cubicBezTo>
                  <a:cubicBezTo>
                    <a:pt x="86" y="156"/>
                    <a:pt x="81" y="157"/>
                    <a:pt x="77" y="157"/>
                  </a:cubicBezTo>
                  <a:cubicBezTo>
                    <a:pt x="73" y="157"/>
                    <a:pt x="70" y="156"/>
                    <a:pt x="66" y="154"/>
                  </a:cubicBezTo>
                  <a:cubicBezTo>
                    <a:pt x="63" y="153"/>
                    <a:pt x="60" y="151"/>
                    <a:pt x="58" y="148"/>
                  </a:cubicBezTo>
                  <a:cubicBezTo>
                    <a:pt x="55" y="145"/>
                    <a:pt x="53" y="141"/>
                    <a:pt x="52" y="137"/>
                  </a:cubicBezTo>
                  <a:cubicBezTo>
                    <a:pt x="51" y="133"/>
                    <a:pt x="50" y="129"/>
                    <a:pt x="50" y="124"/>
                  </a:cubicBezTo>
                  <a:cubicBezTo>
                    <a:pt x="50" y="114"/>
                    <a:pt x="51" y="105"/>
                    <a:pt x="54" y="96"/>
                  </a:cubicBezTo>
                  <a:cubicBezTo>
                    <a:pt x="57" y="87"/>
                    <a:pt x="62" y="80"/>
                    <a:pt x="67" y="73"/>
                  </a:cubicBezTo>
                  <a:cubicBezTo>
                    <a:pt x="72" y="66"/>
                    <a:pt x="78" y="60"/>
                    <a:pt x="85" y="56"/>
                  </a:cubicBezTo>
                  <a:cubicBezTo>
                    <a:pt x="92" y="52"/>
                    <a:pt x="99" y="50"/>
                    <a:pt x="107" y="50"/>
                  </a:cubicBezTo>
                  <a:cubicBezTo>
                    <a:pt x="112" y="50"/>
                    <a:pt x="117" y="51"/>
                    <a:pt x="120" y="52"/>
                  </a:cubicBezTo>
                  <a:cubicBezTo>
                    <a:pt x="124" y="54"/>
                    <a:pt x="127" y="56"/>
                    <a:pt x="130" y="59"/>
                  </a:cubicBezTo>
                  <a:lnTo>
                    <a:pt x="137" y="51"/>
                  </a:lnTo>
                  <a:close/>
                  <a:moveTo>
                    <a:pt x="123" y="79"/>
                  </a:moveTo>
                  <a:cubicBezTo>
                    <a:pt x="121" y="77"/>
                    <a:pt x="119" y="76"/>
                    <a:pt x="117" y="75"/>
                  </a:cubicBezTo>
                  <a:cubicBezTo>
                    <a:pt x="115" y="74"/>
                    <a:pt x="112" y="74"/>
                    <a:pt x="109" y="74"/>
                  </a:cubicBezTo>
                  <a:cubicBezTo>
                    <a:pt x="104" y="74"/>
                    <a:pt x="100" y="75"/>
                    <a:pt x="96" y="78"/>
                  </a:cubicBezTo>
                  <a:cubicBezTo>
                    <a:pt x="92" y="80"/>
                    <a:pt x="89" y="83"/>
                    <a:pt x="86" y="88"/>
                  </a:cubicBezTo>
                  <a:cubicBezTo>
                    <a:pt x="84" y="92"/>
                    <a:pt x="81" y="96"/>
                    <a:pt x="80" y="101"/>
                  </a:cubicBezTo>
                  <a:cubicBezTo>
                    <a:pt x="78" y="106"/>
                    <a:pt x="78" y="111"/>
                    <a:pt x="78" y="116"/>
                  </a:cubicBezTo>
                  <a:cubicBezTo>
                    <a:pt x="78" y="121"/>
                    <a:pt x="79" y="125"/>
                    <a:pt x="81" y="128"/>
                  </a:cubicBezTo>
                  <a:cubicBezTo>
                    <a:pt x="83" y="132"/>
                    <a:pt x="86" y="133"/>
                    <a:pt x="91" y="133"/>
                  </a:cubicBezTo>
                  <a:cubicBezTo>
                    <a:pt x="93" y="133"/>
                    <a:pt x="96" y="133"/>
                    <a:pt x="98" y="131"/>
                  </a:cubicBezTo>
                  <a:cubicBezTo>
                    <a:pt x="100" y="130"/>
                    <a:pt x="103" y="128"/>
                    <a:pt x="105" y="126"/>
                  </a:cubicBezTo>
                  <a:cubicBezTo>
                    <a:pt x="107" y="124"/>
                    <a:pt x="110" y="122"/>
                    <a:pt x="112" y="119"/>
                  </a:cubicBezTo>
                  <a:cubicBezTo>
                    <a:pt x="114" y="116"/>
                    <a:pt x="116" y="113"/>
                    <a:pt x="117" y="110"/>
                  </a:cubicBezTo>
                  <a:lnTo>
                    <a:pt x="123" y="79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203758" y="1585596"/>
            <a:ext cx="1067276" cy="1067276"/>
            <a:chOff x="6496050" y="2037080"/>
            <a:chExt cx="1423035" cy="1423035"/>
          </a:xfrm>
          <a:solidFill>
            <a:schemeClr val="bg1"/>
          </a:solidFill>
        </p:grpSpPr>
        <p:sp>
          <p:nvSpPr>
            <p:cNvPr id="52" name="泪滴形 51"/>
            <p:cNvSpPr/>
            <p:nvPr/>
          </p:nvSpPr>
          <p:spPr>
            <a:xfrm rot="8100000">
              <a:off x="6496050" y="2037080"/>
              <a:ext cx="1423035" cy="1423035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875" name="Freeform 12"/>
            <p:cNvSpPr>
              <a:spLocks noEditPoints="1"/>
            </p:cNvSpPr>
            <p:nvPr/>
          </p:nvSpPr>
          <p:spPr>
            <a:xfrm>
              <a:off x="6882765" y="2398395"/>
              <a:ext cx="663575" cy="69913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6" h="101">
                  <a:moveTo>
                    <a:pt x="20" y="86"/>
                  </a:moveTo>
                  <a:cubicBezTo>
                    <a:pt x="12" y="78"/>
                    <a:pt x="8" y="68"/>
                    <a:pt x="7" y="58"/>
                  </a:cubicBezTo>
                  <a:cubicBezTo>
                    <a:pt x="7" y="48"/>
                    <a:pt x="10" y="38"/>
                    <a:pt x="18" y="29"/>
                  </a:cubicBezTo>
                  <a:cubicBezTo>
                    <a:pt x="24" y="22"/>
                    <a:pt x="33" y="18"/>
                    <a:pt x="42" y="1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56" y="16"/>
                    <a:pt x="66" y="19"/>
                    <a:pt x="74" y="27"/>
                  </a:cubicBezTo>
                  <a:cubicBezTo>
                    <a:pt x="82" y="34"/>
                    <a:pt x="87" y="44"/>
                    <a:pt x="87" y="54"/>
                  </a:cubicBezTo>
                  <a:cubicBezTo>
                    <a:pt x="88" y="65"/>
                    <a:pt x="84" y="75"/>
                    <a:pt x="77" y="83"/>
                  </a:cubicBezTo>
                  <a:cubicBezTo>
                    <a:pt x="76" y="84"/>
                    <a:pt x="76" y="84"/>
                    <a:pt x="75" y="85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59" y="95"/>
                    <a:pt x="54" y="96"/>
                    <a:pt x="49" y="96"/>
                  </a:cubicBezTo>
                  <a:cubicBezTo>
                    <a:pt x="44" y="96"/>
                    <a:pt x="38" y="95"/>
                    <a:pt x="32" y="93"/>
                  </a:cubicBezTo>
                  <a:cubicBezTo>
                    <a:pt x="22" y="101"/>
                    <a:pt x="22" y="101"/>
                    <a:pt x="22" y="101"/>
                  </a:cubicBezTo>
                  <a:cubicBezTo>
                    <a:pt x="17" y="101"/>
                    <a:pt x="17" y="101"/>
                    <a:pt x="17" y="101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0" y="86"/>
                    <a:pt x="20" y="86"/>
                    <a:pt x="20" y="86"/>
                  </a:cubicBezTo>
                  <a:close/>
                  <a:moveTo>
                    <a:pt x="82" y="6"/>
                  </a:moveTo>
                  <a:cubicBezTo>
                    <a:pt x="74" y="3"/>
                    <a:pt x="66" y="5"/>
                    <a:pt x="60" y="1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6" y="24"/>
                    <a:pt x="94" y="15"/>
                    <a:pt x="88" y="9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2" y="6"/>
                    <a:pt x="82" y="6"/>
                    <a:pt x="82" y="6"/>
                  </a:cubicBezTo>
                  <a:close/>
                  <a:moveTo>
                    <a:pt x="14" y="6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2" y="15"/>
                    <a:pt x="0" y="24"/>
                    <a:pt x="4" y="3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0" y="5"/>
                    <a:pt x="21" y="3"/>
                    <a:pt x="14" y="6"/>
                  </a:cubicBezTo>
                  <a:close/>
                  <a:moveTo>
                    <a:pt x="43" y="54"/>
                  </a:moveTo>
                  <a:cubicBezTo>
                    <a:pt x="42" y="55"/>
                    <a:pt x="42" y="55"/>
                    <a:pt x="42" y="56"/>
                  </a:cubicBezTo>
                  <a:cubicBezTo>
                    <a:pt x="35" y="57"/>
                    <a:pt x="28" y="58"/>
                    <a:pt x="22" y="61"/>
                  </a:cubicBezTo>
                  <a:cubicBezTo>
                    <a:pt x="22" y="62"/>
                    <a:pt x="22" y="63"/>
                    <a:pt x="22" y="64"/>
                  </a:cubicBezTo>
                  <a:cubicBezTo>
                    <a:pt x="29" y="63"/>
                    <a:pt x="37" y="62"/>
                    <a:pt x="43" y="59"/>
                  </a:cubicBezTo>
                  <a:cubicBezTo>
                    <a:pt x="44" y="60"/>
                    <a:pt x="45" y="61"/>
                    <a:pt x="46" y="61"/>
                  </a:cubicBezTo>
                  <a:cubicBezTo>
                    <a:pt x="49" y="62"/>
                    <a:pt x="53" y="61"/>
                    <a:pt x="54" y="58"/>
                  </a:cubicBezTo>
                  <a:cubicBezTo>
                    <a:pt x="55" y="55"/>
                    <a:pt x="53" y="51"/>
                    <a:pt x="50" y="50"/>
                  </a:cubicBezTo>
                  <a:cubicBezTo>
                    <a:pt x="50" y="50"/>
                    <a:pt x="49" y="50"/>
                    <a:pt x="49" y="50"/>
                  </a:cubicBezTo>
                  <a:cubicBezTo>
                    <a:pt x="47" y="46"/>
                    <a:pt x="44" y="41"/>
                    <a:pt x="41" y="37"/>
                  </a:cubicBezTo>
                  <a:cubicBezTo>
                    <a:pt x="40" y="38"/>
                    <a:pt x="39" y="39"/>
                    <a:pt x="38" y="39"/>
                  </a:cubicBezTo>
                  <a:cubicBezTo>
                    <a:pt x="39" y="44"/>
                    <a:pt x="41" y="48"/>
                    <a:pt x="44" y="52"/>
                  </a:cubicBezTo>
                  <a:cubicBezTo>
                    <a:pt x="43" y="52"/>
                    <a:pt x="43" y="53"/>
                    <a:pt x="43" y="54"/>
                  </a:cubicBezTo>
                  <a:close/>
                  <a:moveTo>
                    <a:pt x="18" y="58"/>
                  </a:moveTo>
                  <a:cubicBezTo>
                    <a:pt x="19" y="65"/>
                    <a:pt x="22" y="72"/>
                    <a:pt x="28" y="78"/>
                  </a:cubicBezTo>
                  <a:cubicBezTo>
                    <a:pt x="34" y="83"/>
                    <a:pt x="41" y="86"/>
                    <a:pt x="49" y="85"/>
                  </a:cubicBezTo>
                  <a:cubicBezTo>
                    <a:pt x="56" y="85"/>
                    <a:pt x="63" y="82"/>
                    <a:pt x="69" y="76"/>
                  </a:cubicBezTo>
                  <a:cubicBezTo>
                    <a:pt x="74" y="70"/>
                    <a:pt x="77" y="62"/>
                    <a:pt x="76" y="55"/>
                  </a:cubicBezTo>
                  <a:cubicBezTo>
                    <a:pt x="76" y="47"/>
                    <a:pt x="73" y="40"/>
                    <a:pt x="67" y="35"/>
                  </a:cubicBezTo>
                  <a:cubicBezTo>
                    <a:pt x="61" y="29"/>
                    <a:pt x="53" y="27"/>
                    <a:pt x="46" y="27"/>
                  </a:cubicBezTo>
                  <a:cubicBezTo>
                    <a:pt x="38" y="28"/>
                    <a:pt x="31" y="31"/>
                    <a:pt x="26" y="37"/>
                  </a:cubicBezTo>
                  <a:cubicBezTo>
                    <a:pt x="20" y="43"/>
                    <a:pt x="18" y="50"/>
                    <a:pt x="18" y="58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具体细节</a:t>
            </a:r>
          </a:p>
        </p:txBody>
      </p:sp>
      <p:sp>
        <p:nvSpPr>
          <p:cNvPr id="20" name="TextBox 1210"/>
          <p:cNvSpPr/>
          <p:nvPr/>
        </p:nvSpPr>
        <p:spPr>
          <a:xfrm>
            <a:off x="1422400" y="2991485"/>
            <a:ext cx="835660" cy="437515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 algn="ctr"/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前端</a:t>
            </a:r>
          </a:p>
        </p:txBody>
      </p:sp>
      <p:sp>
        <p:nvSpPr>
          <p:cNvPr id="22" name="TextBox 1210"/>
          <p:cNvSpPr/>
          <p:nvPr/>
        </p:nvSpPr>
        <p:spPr>
          <a:xfrm>
            <a:off x="4343934" y="2960242"/>
            <a:ext cx="746760" cy="437515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后台</a:t>
            </a:r>
          </a:p>
        </p:txBody>
      </p:sp>
      <p:sp>
        <p:nvSpPr>
          <p:cNvPr id="23" name="文本框 8"/>
          <p:cNvSpPr txBox="1"/>
          <p:nvPr/>
        </p:nvSpPr>
        <p:spPr>
          <a:xfrm>
            <a:off x="3700145" y="3239770"/>
            <a:ext cx="2470785" cy="452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ts val="1500"/>
              </a:lnSpc>
            </a:pPr>
            <a:endParaRPr lang="zh-CN" altLang="en-US" sz="1000" cap="none" spc="0" dirty="0">
              <a:solidFill>
                <a:schemeClr val="tx1">
                  <a:lumMod val="65000"/>
                  <a:lumOff val="35000"/>
                </a:schemeClr>
              </a:solidFill>
              <a:uFillTx/>
              <a:ea typeface="+mn-lt"/>
              <a:sym typeface="+mn-ea"/>
            </a:endParaRPr>
          </a:p>
          <a:p>
            <a:pPr algn="l">
              <a:lnSpc>
                <a:spcPts val="1500"/>
              </a:lnSpc>
            </a:pPr>
            <a:endParaRPr lang="zh-CN" altLang="en-US" sz="1000" cap="none" spc="0" dirty="0">
              <a:solidFill>
                <a:schemeClr val="tx1">
                  <a:lumMod val="65000"/>
                  <a:lumOff val="35000"/>
                </a:schemeClr>
              </a:solidFill>
              <a:uFillTx/>
              <a:ea typeface="+mn-lt"/>
              <a:cs typeface="+mn-ea"/>
              <a:sym typeface="+mn-ea"/>
            </a:endParaRPr>
          </a:p>
        </p:txBody>
      </p:sp>
      <p:sp>
        <p:nvSpPr>
          <p:cNvPr id="24" name="TextBox 1210"/>
          <p:cNvSpPr/>
          <p:nvPr/>
        </p:nvSpPr>
        <p:spPr>
          <a:xfrm>
            <a:off x="7226857" y="2991357"/>
            <a:ext cx="1203960" cy="499110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sz="2800" b="1" dirty="0">
                <a:solidFill>
                  <a:srgbClr val="1B4367"/>
                </a:solidFill>
                <a:cs typeface="+mn-ea"/>
                <a:sym typeface="+mn-lt"/>
              </a:rPr>
              <a:t>硬件端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49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49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49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49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49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76"/>
  <p:tag name="KSO_WM_TAG_VERSION" val="1.0"/>
  <p:tag name="KSO_WM_BEAUTIFY_FLAG" val="#wm#"/>
  <p:tag name="KSO_WM_UNIT_TYPE" val="m_i"/>
  <p:tag name="KSO_WM_UNIT_INDEX" val="1_1"/>
  <p:tag name="KSO_WM_UNIT_ID" val="diagram776_1*m_i*1_1"/>
  <p:tag name="KSO_WM_UNIT_CLEAR" val="1"/>
  <p:tag name="KSO_WM_UNIT_LAYERLEVEL" val="1_1"/>
  <p:tag name="KSO_WM_DIAGRAM_GROUP_CODE" val="m1-1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76"/>
  <p:tag name="KSO_WM_TAG_VERSION" val="1.0"/>
  <p:tag name="KSO_WM_BEAUTIFY_FLAG" val="#wm#"/>
  <p:tag name="KSO_WM_UNIT_TYPE" val="m_i"/>
  <p:tag name="KSO_WM_UNIT_INDEX" val="1_18"/>
  <p:tag name="KSO_WM_UNIT_ID" val="diagram776_1*m_i*1_18"/>
  <p:tag name="KSO_WM_UNIT_CLEAR" val="1"/>
  <p:tag name="KSO_WM_UNIT_LAYERLEVEL" val="1_1"/>
  <p:tag name="KSO_WM_DIAGRAM_GROUP_CODE" val="m1-1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76"/>
  <p:tag name="KSO_WM_TAG_VERSION" val="1.0"/>
  <p:tag name="KSO_WM_BEAUTIFY_FLAG" val="#wm#"/>
  <p:tag name="KSO_WM_UNIT_TYPE" val="m_h_f"/>
  <p:tag name="KSO_WM_UNIT_INDEX" val="1_2_1"/>
  <p:tag name="KSO_WM_UNIT_ID" val="diagram776_1*m_h_f*1_2_1"/>
  <p:tag name="KSO_WM_UNIT_CLEAR" val="1"/>
  <p:tag name="KSO_WM_UNIT_LAYERLEVEL" val="1_1_1"/>
  <p:tag name="KSO_WM_UNIT_VALUE" val="40"/>
  <p:tag name="KSO_WM_UNIT_HIGHLIGHT" val="0"/>
  <p:tag name="KSO_WM_UNIT_COMPATIBLE" val="0"/>
  <p:tag name="KSO_WM_DIAGRAM_GROUP_CODE" val="m1-1"/>
  <p:tag name="KSO_WM_UNIT_PRESET_TEXT" val="Lorem ipsum dolor sit amet, consect"/>
  <p:tag name="KSO_WM_UNIT_TEXT_FILL_FORE_SCHEMECOLOR_INDEX" val="13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76"/>
  <p:tag name="KSO_WM_TAG_VERSION" val="1.0"/>
  <p:tag name="KSO_WM_BEAUTIFY_FLAG" val="#wm#"/>
  <p:tag name="KSO_WM_UNIT_TYPE" val="m_h_a"/>
  <p:tag name="KSO_WM_UNIT_INDEX" val="1_2_1"/>
  <p:tag name="KSO_WM_UNIT_ID" val="diagram776_1*m_h_a*1_2_1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m1-1"/>
  <p:tag name="KSO_WM_UNIT_PRESET_TEXT" val="LOREM"/>
  <p:tag name="KSO_WM_UNIT_TEXT_FILL_FORE_SCHEMECOLOR_INDEX" val="8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76"/>
  <p:tag name="KSO_WM_TAG_VERSION" val="1.0"/>
  <p:tag name="KSO_WM_BEAUTIFY_FLAG" val="#wm#"/>
  <p:tag name="KSO_WM_UNIT_TYPE" val="m_i"/>
  <p:tag name="KSO_WM_UNIT_INDEX" val="1_3"/>
  <p:tag name="KSO_WM_UNIT_ID" val="diagram776_1*m_i*1_3"/>
  <p:tag name="KSO_WM_UNIT_CLEAR" val="1"/>
  <p:tag name="KSO_WM_UNIT_LAYERLEVEL" val="1_1"/>
  <p:tag name="KSO_WM_DIAGRAM_GROUP_CODE" val="m1-1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76"/>
  <p:tag name="KSO_WM_TAG_VERSION" val="1.0"/>
  <p:tag name="KSO_WM_BEAUTIFY_FLAG" val="#wm#"/>
  <p:tag name="KSO_WM_UNIT_TYPE" val="m_i"/>
  <p:tag name="KSO_WM_UNIT_INDEX" val="1_7"/>
  <p:tag name="KSO_WM_UNIT_ID" val="diagram776_1*m_i*1_7"/>
  <p:tag name="KSO_WM_UNIT_CLEAR" val="1"/>
  <p:tag name="KSO_WM_UNIT_LAYERLEVEL" val="1_1"/>
  <p:tag name="KSO_WM_DIAGRAM_GROUP_CODE" val="m1-1"/>
  <p:tag name="KSO_WM_UNIT_LINE_FORE_SCHEMECOLOR_INDEX" val="7"/>
  <p:tag name="KSO_WM_UNIT_LINE_FILL_TYP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76"/>
  <p:tag name="KSO_WM_TAG_VERSION" val="1.0"/>
  <p:tag name="KSO_WM_BEAUTIFY_FLAG" val="#wm#"/>
  <p:tag name="KSO_WM_UNIT_TYPE" val="m_i"/>
  <p:tag name="KSO_WM_UNIT_INDEX" val="1_13"/>
  <p:tag name="KSO_WM_UNIT_ID" val="diagram776_1*m_i*1_13"/>
  <p:tag name="KSO_WM_UNIT_CLEAR" val="1"/>
  <p:tag name="KSO_WM_UNIT_LAYERLEVEL" val="1_1"/>
  <p:tag name="KSO_WM_DIAGRAM_GROUP_CODE" val="m1-1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76"/>
  <p:tag name="KSO_WM_TAG_VERSION" val="1.0"/>
  <p:tag name="KSO_WM_BEAUTIFY_FLAG" val="#wm#"/>
  <p:tag name="KSO_WM_UNIT_TYPE" val="m_i"/>
  <p:tag name="KSO_WM_UNIT_INDEX" val="1_19"/>
  <p:tag name="KSO_WM_UNIT_ID" val="diagram776_1*m_i*1_19"/>
  <p:tag name="KSO_WM_UNIT_CLEAR" val="1"/>
  <p:tag name="KSO_WM_UNIT_LAYERLEVEL" val="1_1"/>
  <p:tag name="KSO_WM_DIAGRAM_GROUP_CODE" val="m1-1"/>
  <p:tag name="KSO_WM_UNIT_TEXT_FILL_FORE_SCHEMECOLOR_INDEX" val="13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76"/>
  <p:tag name="KSO_WM_TAG_VERSION" val="1.0"/>
  <p:tag name="KSO_WM_BEAUTIFY_FLAG" val="#wm#"/>
  <p:tag name="KSO_WM_UNIT_TYPE" val="m_h_f"/>
  <p:tag name="KSO_WM_UNIT_INDEX" val="1_3_1"/>
  <p:tag name="KSO_WM_UNIT_ID" val="diagram776_1*m_h_f*1_3_1"/>
  <p:tag name="KSO_WM_UNIT_CLEAR" val="1"/>
  <p:tag name="KSO_WM_UNIT_LAYERLEVEL" val="1_1_1"/>
  <p:tag name="KSO_WM_UNIT_VALUE" val="40"/>
  <p:tag name="KSO_WM_UNIT_HIGHLIGHT" val="0"/>
  <p:tag name="KSO_WM_UNIT_COMPATIBLE" val="0"/>
  <p:tag name="KSO_WM_DIAGRAM_GROUP_CODE" val="m1-1"/>
  <p:tag name="KSO_WM_UNIT_PRESET_TEXT" val="Lorem ipsum dolor sit amet, consect"/>
  <p:tag name="KSO_WM_UNIT_TEXT_FILL_FORE_SCHEMECOLOR_INDEX" val="13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76"/>
  <p:tag name="KSO_WM_TAG_VERSION" val="1.0"/>
  <p:tag name="KSO_WM_BEAUTIFY_FLAG" val="#wm#"/>
  <p:tag name="KSO_WM_UNIT_TYPE" val="m_h_a"/>
  <p:tag name="KSO_WM_UNIT_INDEX" val="1_3_1"/>
  <p:tag name="KSO_WM_UNIT_ID" val="diagram776_1*m_h_a*1_3_1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m1-1"/>
  <p:tag name="KSO_WM_UNIT_PRESET_TEXT" val="LOREM"/>
  <p:tag name="KSO_WM_UNIT_TEXT_FILL_FORE_SCHEMECOLOR_INDEX" val="7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76"/>
  <p:tag name="KSO_WM_TAG_VERSION" val="1.0"/>
  <p:tag name="KSO_WM_BEAUTIFY_FLAG" val="#wm#"/>
  <p:tag name="KSO_WM_UNIT_TYPE" val="m_i"/>
  <p:tag name="KSO_WM_UNIT_INDEX" val="1_4"/>
  <p:tag name="KSO_WM_UNIT_ID" val="diagram776_1*m_i*1_4"/>
  <p:tag name="KSO_WM_UNIT_CLEAR" val="1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76"/>
  <p:tag name="KSO_WM_TAG_VERSION" val="1.0"/>
  <p:tag name="KSO_WM_BEAUTIFY_FLAG" val="#wm#"/>
  <p:tag name="KSO_WM_UNIT_TYPE" val="m_i"/>
  <p:tag name="KSO_WM_UNIT_INDEX" val="1_9"/>
  <p:tag name="KSO_WM_UNIT_ID" val="diagram776_1*m_i*1_9"/>
  <p:tag name="KSO_WM_UNIT_CLEAR" val="1"/>
  <p:tag name="KSO_WM_UNIT_LAYERLEVEL" val="1_1"/>
  <p:tag name="KSO_WM_DIAGRAM_GROUP_CODE" val="m1-1"/>
  <p:tag name="KSO_WM_UNIT_LINE_FORE_SCHEMECOLOR_INDEX" val="9"/>
  <p:tag name="KSO_WM_UNIT_LINE_FILL_TYPE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76"/>
  <p:tag name="KSO_WM_TAG_VERSION" val="1.0"/>
  <p:tag name="KSO_WM_BEAUTIFY_FLAG" val="#wm#"/>
  <p:tag name="KSO_WM_UNIT_TYPE" val="m_i"/>
  <p:tag name="KSO_WM_UNIT_INDEX" val="1_6"/>
  <p:tag name="KSO_WM_UNIT_ID" val="diagram776_1*m_i*1_6"/>
  <p:tag name="KSO_WM_UNIT_CLEAR" val="1"/>
  <p:tag name="KSO_WM_UNIT_LAYERLEVEL" val="1_1"/>
  <p:tag name="KSO_WM_DIAGRAM_GROUP_CODE" val="m1-1"/>
  <p:tag name="KSO_WM_UNIT_LINE_FORE_SCHEMECOLOR_INDEX" val="6"/>
  <p:tag name="KSO_WM_UNIT_LINE_FILL_TYPE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76"/>
  <p:tag name="KSO_WM_TAG_VERSION" val="1.0"/>
  <p:tag name="KSO_WM_BEAUTIFY_FLAG" val="#wm#"/>
  <p:tag name="KSO_WM_UNIT_TYPE" val="m_i"/>
  <p:tag name="KSO_WM_UNIT_INDEX" val="1_14"/>
  <p:tag name="KSO_WM_UNIT_ID" val="diagram776_1*m_i*1_14"/>
  <p:tag name="KSO_WM_UNIT_CLEAR" val="1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76"/>
  <p:tag name="KSO_WM_TAG_VERSION" val="1.0"/>
  <p:tag name="KSO_WM_BEAUTIFY_FLAG" val="#wm#"/>
  <p:tag name="KSO_WM_UNIT_TYPE" val="m_i"/>
  <p:tag name="KSO_WM_UNIT_INDEX" val="1_20"/>
  <p:tag name="KSO_WM_UNIT_ID" val="diagram776_1*m_i*1_20"/>
  <p:tag name="KSO_WM_UNIT_CLEAR" val="1"/>
  <p:tag name="KSO_WM_UNIT_LAYERLEVEL" val="1_1"/>
  <p:tag name="KSO_WM_DIAGRAM_GROUP_CODE" val="m1-1"/>
  <p:tag name="KSO_WM_UNIT_TEXT_FILL_FORE_SCHEMECOLOR_INDEX" val="13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76"/>
  <p:tag name="KSO_WM_TAG_VERSION" val="1.0"/>
  <p:tag name="KSO_WM_BEAUTIFY_FLAG" val="#wm#"/>
  <p:tag name="KSO_WM_UNIT_TYPE" val="m_h_f"/>
  <p:tag name="KSO_WM_UNIT_INDEX" val="1_4_1"/>
  <p:tag name="KSO_WM_UNIT_ID" val="diagram776_1*m_h_f*1_4_1"/>
  <p:tag name="KSO_WM_UNIT_CLEAR" val="1"/>
  <p:tag name="KSO_WM_UNIT_LAYERLEVEL" val="1_1_1"/>
  <p:tag name="KSO_WM_UNIT_VALUE" val="40"/>
  <p:tag name="KSO_WM_UNIT_HIGHLIGHT" val="0"/>
  <p:tag name="KSO_WM_UNIT_COMPATIBLE" val="0"/>
  <p:tag name="KSO_WM_DIAGRAM_GROUP_CODE" val="m1-1"/>
  <p:tag name="KSO_WM_UNIT_PRESET_TEXT" val="Lorem ipsum dolor sit amet, consect"/>
  <p:tag name="KSO_WM_UNIT_TEXT_FILL_FORE_SCHEMECOLOR_INDEX" val="13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76"/>
  <p:tag name="KSO_WM_TAG_VERSION" val="1.0"/>
  <p:tag name="KSO_WM_BEAUTIFY_FLAG" val="#wm#"/>
  <p:tag name="KSO_WM_UNIT_TYPE" val="m_h_a"/>
  <p:tag name="KSO_WM_UNIT_INDEX" val="1_4_1"/>
  <p:tag name="KSO_WM_UNIT_ID" val="diagram776_1*m_h_a*1_4_1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m1-1"/>
  <p:tag name="KSO_WM_UNIT_PRESET_TEXT" val="LOREM"/>
  <p:tag name="KSO_WM_UNIT_TEXT_FILL_FORE_SCHEMECOLOR_INDEX" val="6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76"/>
  <p:tag name="KSO_WM_TAG_VERSION" val="1.0"/>
  <p:tag name="KSO_WM_BEAUTIFY_FLAG" val="#wm#"/>
  <p:tag name="KSO_WM_UNIT_TYPE" val="m_i"/>
  <p:tag name="KSO_WM_UNIT_INDEX" val="1_5"/>
  <p:tag name="KSO_WM_UNIT_ID" val="diagram776_1*m_i*1_5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76"/>
  <p:tag name="KSO_WM_TAG_VERSION" val="1.0"/>
  <p:tag name="KSO_WM_BEAUTIFY_FLAG" val="#wm#"/>
  <p:tag name="KSO_WM_UNIT_TYPE" val="m_i"/>
  <p:tag name="KSO_WM_UNIT_INDEX" val="1_10"/>
  <p:tag name="KSO_WM_UNIT_ID" val="diagram776_1*m_i*1_10"/>
  <p:tag name="KSO_WM_UNIT_CLEAR" val="1"/>
  <p:tag name="KSO_WM_UNIT_LAYERLEVEL" val="1_1"/>
  <p:tag name="KSO_WM_DIAGRAM_GROUP_CODE" val="m1-1"/>
  <p:tag name="KSO_WM_UNIT_LINE_FORE_SCHEMECOLOR_INDEX" val="5"/>
  <p:tag name="KSO_WM_UNIT_LINE_FILL_TYP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76"/>
  <p:tag name="KSO_WM_TAG_VERSION" val="1.0"/>
  <p:tag name="KSO_WM_BEAUTIFY_FLAG" val="#wm#"/>
  <p:tag name="KSO_WM_UNIT_TYPE" val="m_i"/>
  <p:tag name="KSO_WM_UNIT_INDEX" val="1_15"/>
  <p:tag name="KSO_WM_UNIT_ID" val="diagram776_1*m_i*1_15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76"/>
  <p:tag name="KSO_WM_TAG_VERSION" val="1.0"/>
  <p:tag name="KSO_WM_BEAUTIFY_FLAG" val="#wm#"/>
  <p:tag name="KSO_WM_UNIT_TYPE" val="m_i"/>
  <p:tag name="KSO_WM_UNIT_INDEX" val="1_16"/>
  <p:tag name="KSO_WM_UNIT_ID" val="diagram776_1*m_i*1_16"/>
  <p:tag name="KSO_WM_UNIT_CLEAR" val="1"/>
  <p:tag name="KSO_WM_UNIT_LAYERLEVEL" val="1_1"/>
  <p:tag name="KSO_WM_DIAGRAM_GROUP_CODE" val="m1-1"/>
  <p:tag name="KSO_WM_UNIT_TEXT_FILL_FORE_SCHEMECOLOR_INDEX" val="13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76"/>
  <p:tag name="KSO_WM_TAG_VERSION" val="1.0"/>
  <p:tag name="KSO_WM_BEAUTIFY_FLAG" val="#wm#"/>
  <p:tag name="KSO_WM_UNIT_TYPE" val="m_h_f"/>
  <p:tag name="KSO_WM_UNIT_INDEX" val="1_5_1"/>
  <p:tag name="KSO_WM_UNIT_ID" val="diagram776_1*m_h_f*1_5_1"/>
  <p:tag name="KSO_WM_UNIT_CLEAR" val="1"/>
  <p:tag name="KSO_WM_UNIT_LAYERLEVEL" val="1_1_1"/>
  <p:tag name="KSO_WM_UNIT_VALUE" val="40"/>
  <p:tag name="KSO_WM_UNIT_HIGHLIGHT" val="0"/>
  <p:tag name="KSO_WM_UNIT_COMPATIBLE" val="0"/>
  <p:tag name="KSO_WM_DIAGRAM_GROUP_CODE" val="m1-1"/>
  <p:tag name="KSO_WM_UNIT_PRESET_TEXT" val="Lorem ipsum dolor sit amet, consect"/>
  <p:tag name="KSO_WM_UNIT_TEXT_FILL_FORE_SCHEMECOLOR_INDEX" val="13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76"/>
  <p:tag name="KSO_WM_TAG_VERSION" val="1.0"/>
  <p:tag name="KSO_WM_BEAUTIFY_FLAG" val="#wm#"/>
  <p:tag name="KSO_WM_UNIT_TYPE" val="m_i"/>
  <p:tag name="KSO_WM_UNIT_INDEX" val="1_11"/>
  <p:tag name="KSO_WM_UNIT_ID" val="diagram776_1*m_i*1_11"/>
  <p:tag name="KSO_WM_UNIT_CLEAR" val="1"/>
  <p:tag name="KSO_WM_UNIT_LAYERLEVEL" val="1_1"/>
  <p:tag name="KSO_WM_DIAGRAM_GROUP_CODE" val="m1-1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76"/>
  <p:tag name="KSO_WM_TAG_VERSION" val="1.0"/>
  <p:tag name="KSO_WM_BEAUTIFY_FLAG" val="#wm#"/>
  <p:tag name="KSO_WM_UNIT_TYPE" val="m_h_a"/>
  <p:tag name="KSO_WM_UNIT_INDEX" val="1_5_1"/>
  <p:tag name="KSO_WM_UNIT_ID" val="diagram776_1*m_h_a*1_5_1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m1-1"/>
  <p:tag name="KSO_WM_UNIT_PRESET_TEXT" val="LOREM"/>
  <p:tag name="KSO_WM_UNIT_TEXT_FILL_FORE_SCHEMECOLOR_INDEX" val="5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559_4"/>
  <p:tag name="KSO_WM_SLIDE_INDEX" val="4"/>
  <p:tag name="KSO_WM_SLIDE_ITEM_CNT" val="3"/>
  <p:tag name="KSO_WM_SLIDE_LAYOUT" val="a_l"/>
  <p:tag name="KSO_WM_SLIDE_LAYOUT_CNT" val="1_1"/>
  <p:tag name="KSO_WM_SLIDE_TYPE" val="text"/>
  <p:tag name="KSO_WM_BEAUTIFY_FLAG" val="#wm#"/>
  <p:tag name="KSO_WM_SLIDE_POSITION" val="219*108"/>
  <p:tag name="KSO_WM_SLIDE_SIZE" val="522*405"/>
  <p:tag name="KSO_WM_TEMPLATE_CATEGORY" val="diagram"/>
  <p:tag name="KSO_WM_TEMPLATE_INDEX" val="160559"/>
  <p:tag name="KSO_WM_TAG_VERSION" val="1.0"/>
  <p:tag name="KSO_WM_DIAGRAM_GROUP_CODE" val="l1-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a*1"/>
  <p:tag name="KSO_WM_TEMPLATE_CATEGORY" val="diagram"/>
  <p:tag name="KSO_WM_TEMPLATE_INDEX" val="160559"/>
  <p:tag name="KSO_WM_UNIT_TYPE" val="a"/>
  <p:tag name="KSO_WM_UNIT_INDEX" val="1"/>
  <p:tag name="KSO_WM_UNIT_CLEAR" val="1"/>
  <p:tag name="KSO_WM_UNIT_LAYERLEVEL" val="1"/>
  <p:tag name="KSO_WM_UNIT_VALUE" val="23"/>
  <p:tag name="KSO_WM_UNIT_ISCONTENTSTITLE" val="0"/>
  <p:tag name="KSO_WM_UNIT_HIGHLIGHT" val="0"/>
  <p:tag name="KSO_WM_UNIT_COMPATIBLE" val="1"/>
  <p:tag name="KSO_WM_UNIT_PRESET_TEXT_INDEX" val="3"/>
  <p:tag name="KSO_WM_UNIT_PRESET_TEXT_LEN" val="1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559_4*i*1"/>
  <p:tag name="KSO_WM_TEMPLATE_CATEGORY" val="diagram"/>
  <p:tag name="KSO_WM_TEMPLATE_INDEX" val="160559"/>
  <p:tag name="KSO_WM_UNIT_INDEX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i*1_1"/>
  <p:tag name="KSO_WM_TEMPLATE_CATEGORY" val="diagram"/>
  <p:tag name="KSO_WM_TEMPLATE_INDEX" val="160559"/>
  <p:tag name="KSO_WM_UNIT_TYPE" val="l_i"/>
  <p:tag name="KSO_WM_UNIT_INDEX" val="1_1"/>
  <p:tag name="KSO_WM_UNIT_CLEAR" val="1"/>
  <p:tag name="KSO_WM_UNIT_LAYERLEVEL" val="1_1"/>
  <p:tag name="KSO_WM_DIAGRAM_GROUP_CODE" val="l1-1"/>
  <p:tag name="KSO_WM_UNIT_LINE_FORE_SCHEMECOLOR_INDEX" val="14"/>
  <p:tag name="KSO_WM_UNIT_LINE_FILL_TYPE" val="2"/>
  <p:tag name="KSO_WM_UNIT_USESOURCEFORMAT_APPLY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h_a*1_1_1"/>
  <p:tag name="KSO_WM_TEMPLATE_CATEGORY" val="diagram"/>
  <p:tag name="KSO_WM_TEMPLATE_INDEX" val="160559"/>
  <p:tag name="KSO_WM_UNIT_TYPE" val="l_h_a"/>
  <p:tag name="KSO_WM_UNIT_INDEX" val="1_1_1"/>
  <p:tag name="KSO_WM_UNIT_CLEAR" val="1"/>
  <p:tag name="KSO_WM_UNIT_LAYERLEVEL" val="1_1_1"/>
  <p:tag name="KSO_WM_UNIT_VALUE" val="54"/>
  <p:tag name="KSO_WM_UNIT_HIGHLIGHT" val="0"/>
  <p:tag name="KSO_WM_UNIT_COMPATIBLE" val="0"/>
  <p:tag name="KSO_WM_DIAGRAM_GROUP_CODE" val="l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i*1_2"/>
  <p:tag name="KSO_WM_TEMPLATE_CATEGORY" val="diagram"/>
  <p:tag name="KSO_WM_TEMPLATE_INDEX" val="160559"/>
  <p:tag name="KSO_WM_UNIT_TYPE" val="l_i"/>
  <p:tag name="KSO_WM_UNIT_INDEX" val="1_2"/>
  <p:tag name="KSO_WM_UNIT_CLEAR" val="1"/>
  <p:tag name="KSO_WM_UNIT_LAYERLEVEL" val="1_1"/>
  <p:tag name="KSO_WM_DIAGRAM_GROUP_CODE" val="l1-1"/>
  <p:tag name="KSO_WM_UNIT_LINE_FORE_SCHEMECOLOR_INDEX" val="14"/>
  <p:tag name="KSO_WM_UNIT_LINE_FILL_TYPE" val="2"/>
  <p:tag name="KSO_WM_UNIT_USESOURCEFORMAT_APPLY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h_a*1_2_1"/>
  <p:tag name="KSO_WM_TEMPLATE_CATEGORY" val="diagram"/>
  <p:tag name="KSO_WM_TEMPLATE_INDEX" val="160559"/>
  <p:tag name="KSO_WM_UNIT_TYPE" val="l_h_a"/>
  <p:tag name="KSO_WM_UNIT_INDEX" val="1_2_1"/>
  <p:tag name="KSO_WM_UNIT_CLEAR" val="1"/>
  <p:tag name="KSO_WM_UNIT_LAYERLEVEL" val="1_1_1"/>
  <p:tag name="KSO_WM_UNIT_VALUE" val="54"/>
  <p:tag name="KSO_WM_UNIT_HIGHLIGHT" val="0"/>
  <p:tag name="KSO_WM_UNIT_COMPATIBLE" val="0"/>
  <p:tag name="KSO_WM_DIAGRAM_GROUP_CODE" val="l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i*1_3"/>
  <p:tag name="KSO_WM_TEMPLATE_CATEGORY" val="diagram"/>
  <p:tag name="KSO_WM_TEMPLATE_INDEX" val="160559"/>
  <p:tag name="KSO_WM_UNIT_TYPE" val="l_i"/>
  <p:tag name="KSO_WM_UNIT_INDEX" val="1_3"/>
  <p:tag name="KSO_WM_UNIT_CLEAR" val="1"/>
  <p:tag name="KSO_WM_UNIT_LAYERLEVEL" val="1_1"/>
  <p:tag name="KSO_WM_DIAGRAM_GROUP_CODE" val="l1-1"/>
  <p:tag name="KSO_WM_UNIT_LINE_FORE_SCHEMECOLOR_INDEX" val="14"/>
  <p:tag name="KSO_WM_UNIT_LINE_FILL_TYPE" val="2"/>
  <p:tag name="KSO_WM_UNIT_USESOURCEFORMAT_APPLY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h_a*1_3_1"/>
  <p:tag name="KSO_WM_TEMPLATE_CATEGORY" val="diagram"/>
  <p:tag name="KSO_WM_TEMPLATE_INDEX" val="160559"/>
  <p:tag name="KSO_WM_UNIT_TYPE" val="l_h_a"/>
  <p:tag name="KSO_WM_UNIT_INDEX" val="1_3_1"/>
  <p:tag name="KSO_WM_UNIT_CLEAR" val="1"/>
  <p:tag name="KSO_WM_UNIT_LAYERLEVEL" val="1_1_1"/>
  <p:tag name="KSO_WM_UNIT_VALUE" val="54"/>
  <p:tag name="KSO_WM_UNIT_HIGHLIGHT" val="0"/>
  <p:tag name="KSO_WM_UNIT_COMPATIBLE" val="0"/>
  <p:tag name="KSO_WM_DIAGRAM_GROUP_CODE" val="l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76"/>
  <p:tag name="KSO_WM_TAG_VERSION" val="1.0"/>
  <p:tag name="KSO_WM_BEAUTIFY_FLAG" val="#wm#"/>
  <p:tag name="KSO_WM_UNIT_TYPE" val="m_i"/>
  <p:tag name="KSO_WM_UNIT_INDEX" val="1_17"/>
  <p:tag name="KSO_WM_UNIT_ID" val="diagram776_1*m_i*1_17"/>
  <p:tag name="KSO_WM_UNIT_CLEAR" val="1"/>
  <p:tag name="KSO_WM_UNIT_LAYERLEVEL" val="1_1"/>
  <p:tag name="KSO_WM_DIAGRAM_GROUP_CODE" val="m1-1"/>
  <p:tag name="KSO_WM_UNIT_TEXT_FILL_FORE_SCHEMECOLOR_INDEX" val="13"/>
  <p:tag name="KSO_WM_UNIT_TEXT_FILL_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i*1_4"/>
  <p:tag name="KSO_WM_TEMPLATE_CATEGORY" val="diagram"/>
  <p:tag name="KSO_WM_TEMPLATE_INDEX" val="160559"/>
  <p:tag name="KSO_WM_UNIT_TYPE" val="l_i"/>
  <p:tag name="KSO_WM_UNIT_INDEX" val="1_4"/>
  <p:tag name="KSO_WM_UNIT_CLEAR" val="1"/>
  <p:tag name="KSO_WM_UNIT_LAYERLEVEL" val="1_1"/>
  <p:tag name="KSO_WM_DIAGRAM_GROUP_CODE" val="l1-1"/>
  <p:tag name="KSO_WM_UNIT_LINE_FORE_SCHEMECOLOR_INDEX" val="14"/>
  <p:tag name="KSO_WM_UNIT_LINE_FILL_TYPE" val="2"/>
  <p:tag name="KSO_WM_UNIT_USESOURCEFORMAT_APPLY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i*1_5"/>
  <p:tag name="KSO_WM_TEMPLATE_CATEGORY" val="diagram"/>
  <p:tag name="KSO_WM_TEMPLATE_INDEX" val="160559"/>
  <p:tag name="KSO_WM_UNIT_TYPE" val="l_i"/>
  <p:tag name="KSO_WM_UNIT_INDEX" val="1_5"/>
  <p:tag name="KSO_WM_UNIT_CLEAR" val="1"/>
  <p:tag name="KSO_WM_UNIT_LAYERLEVEL" val="1_1"/>
  <p:tag name="KSO_WM_DIAGRAM_GROUP_CODE" val="l1-1"/>
  <p:tag name="KSO_WM_UNIT_LINE_FORE_SCHEMECOLOR_INDEX" val="14"/>
  <p:tag name="KSO_WM_UNIT_LINE_FILL_TYPE" val="2"/>
  <p:tag name="KSO_WM_UNIT_USESOURCEFORMAT_APPLY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h_f*1_1_1"/>
  <p:tag name="KSO_WM_TEMPLATE_CATEGORY" val="diagram"/>
  <p:tag name="KSO_WM_TEMPLATE_INDEX" val="160559"/>
  <p:tag name="KSO_WM_UNIT_TYPE" val="l_h_f"/>
  <p:tag name="KSO_WM_UNIT_INDEX" val="1_1_1"/>
  <p:tag name="KSO_WM_UNIT_CLEAR" val="1"/>
  <p:tag name="KSO_WM_UNIT_LAYERLEVEL" val="1_1_1"/>
  <p:tag name="KSO_WM_UNIT_VALUE" val="48"/>
  <p:tag name="KSO_WM_UNIT_HIGHLIGHT" val="0"/>
  <p:tag name="KSO_WM_UNIT_COMPATIBLE" val="0"/>
  <p:tag name="KSO_WM_UNIT_PRESET_TEXT_INDEX" val="4"/>
  <p:tag name="KSO_WM_UNIT_PRESET_TEXT_LEN" val="26"/>
  <p:tag name="KSO_WM_DIAGRAM_GROUP_CODE" val="l1-1"/>
  <p:tag name="KSO_WM_UNIT_TEXT_FILL_FORE_SCHEMECOLOR_INDEX" val="13"/>
  <p:tag name="KSO_WM_UNIT_TEXT_FILL_TYPE" val="1"/>
  <p:tag name="KSO_WM_UNIT_USESOURCEFORMAT_APPLY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h_f*1_3_1"/>
  <p:tag name="KSO_WM_TEMPLATE_CATEGORY" val="diagram"/>
  <p:tag name="KSO_WM_TEMPLATE_INDEX" val="160559"/>
  <p:tag name="KSO_WM_UNIT_TYPE" val="l_h_f"/>
  <p:tag name="KSO_WM_UNIT_INDEX" val="1_3_1"/>
  <p:tag name="KSO_WM_UNIT_CLEAR" val="1"/>
  <p:tag name="KSO_WM_UNIT_LAYERLEVEL" val="1_1_1"/>
  <p:tag name="KSO_WM_UNIT_VALUE" val="48"/>
  <p:tag name="KSO_WM_UNIT_HIGHLIGHT" val="0"/>
  <p:tag name="KSO_WM_UNIT_COMPATIBLE" val="0"/>
  <p:tag name="KSO_WM_UNIT_PRESET_TEXT_INDEX" val="4"/>
  <p:tag name="KSO_WM_UNIT_PRESET_TEXT_LEN" val="26"/>
  <p:tag name="KSO_WM_DIAGRAM_GROUP_CODE" val="l1-1"/>
  <p:tag name="KSO_WM_UNIT_TEXT_FILL_FORE_SCHEMECOLOR_INDEX" val="13"/>
  <p:tag name="KSO_WM_UNIT_TEXT_FILL_TYPE" val="1"/>
  <p:tag name="KSO_WM_UNIT_USESOURCEFORMAT_APPLY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h_f*1_2_1"/>
  <p:tag name="KSO_WM_TEMPLATE_CATEGORY" val="diagram"/>
  <p:tag name="KSO_WM_TEMPLATE_INDEX" val="160559"/>
  <p:tag name="KSO_WM_UNIT_TYPE" val="l_h_f"/>
  <p:tag name="KSO_WM_UNIT_INDEX" val="1_2_1"/>
  <p:tag name="KSO_WM_UNIT_CLEAR" val="1"/>
  <p:tag name="KSO_WM_UNIT_LAYERLEVEL" val="1_1_1"/>
  <p:tag name="KSO_WM_UNIT_VALUE" val="48"/>
  <p:tag name="KSO_WM_UNIT_HIGHLIGHT" val="0"/>
  <p:tag name="KSO_WM_UNIT_COMPATIBLE" val="0"/>
  <p:tag name="KSO_WM_UNIT_PRESET_TEXT_INDEX" val="4"/>
  <p:tag name="KSO_WM_UNIT_PRESET_TEXT_LEN" val="26"/>
  <p:tag name="KSO_WM_DIAGRAM_GROUP_CODE" val="l1-1"/>
  <p:tag name="KSO_WM_UNIT_TEXT_FILL_FORE_SCHEMECOLOR_INDEX" val="13"/>
  <p:tag name="KSO_WM_UNIT_TEXT_FILL_TYPE" val="1"/>
  <p:tag name="KSO_WM_UNIT_USESOURCEFORMAT_APPLY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559_4"/>
  <p:tag name="KSO_WM_SLIDE_INDEX" val="4"/>
  <p:tag name="KSO_WM_SLIDE_ITEM_CNT" val="3"/>
  <p:tag name="KSO_WM_SLIDE_LAYOUT" val="a_l"/>
  <p:tag name="KSO_WM_SLIDE_LAYOUT_CNT" val="1_1"/>
  <p:tag name="KSO_WM_SLIDE_TYPE" val="text"/>
  <p:tag name="KSO_WM_BEAUTIFY_FLAG" val="#wm#"/>
  <p:tag name="KSO_WM_SLIDE_POSITION" val="219*108"/>
  <p:tag name="KSO_WM_SLIDE_SIZE" val="522*405"/>
  <p:tag name="KSO_WM_TEMPLATE_CATEGORY" val="diagram"/>
  <p:tag name="KSO_WM_TEMPLATE_INDEX" val="160559"/>
  <p:tag name="KSO_WM_TAG_VERSION" val="1.0"/>
  <p:tag name="KSO_WM_DIAGRAM_GROUP_CODE" val="l1-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a*1"/>
  <p:tag name="KSO_WM_TEMPLATE_CATEGORY" val="diagram"/>
  <p:tag name="KSO_WM_TEMPLATE_INDEX" val="160559"/>
  <p:tag name="KSO_WM_UNIT_TYPE" val="a"/>
  <p:tag name="KSO_WM_UNIT_INDEX" val="1"/>
  <p:tag name="KSO_WM_UNIT_CLEAR" val="1"/>
  <p:tag name="KSO_WM_UNIT_LAYERLEVEL" val="1"/>
  <p:tag name="KSO_WM_UNIT_VALUE" val="23"/>
  <p:tag name="KSO_WM_UNIT_ISCONTENTSTITLE" val="0"/>
  <p:tag name="KSO_WM_UNIT_HIGHLIGHT" val="0"/>
  <p:tag name="KSO_WM_UNIT_COMPATIBLE" val="1"/>
  <p:tag name="KSO_WM_UNIT_PRESET_TEXT_INDEX" val="3"/>
  <p:tag name="KSO_WM_UNIT_PRESET_TEXT_LEN" val="1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559_4*i*1"/>
  <p:tag name="KSO_WM_TEMPLATE_CATEGORY" val="diagram"/>
  <p:tag name="KSO_WM_TEMPLATE_INDEX" val="160559"/>
  <p:tag name="KSO_WM_UNIT_INDEX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i*1_1"/>
  <p:tag name="KSO_WM_TEMPLATE_CATEGORY" val="diagram"/>
  <p:tag name="KSO_WM_TEMPLATE_INDEX" val="160559"/>
  <p:tag name="KSO_WM_UNIT_TYPE" val="l_i"/>
  <p:tag name="KSO_WM_UNIT_INDEX" val="1_1"/>
  <p:tag name="KSO_WM_UNIT_CLEAR" val="1"/>
  <p:tag name="KSO_WM_UNIT_LAYERLEVEL" val="1_1"/>
  <p:tag name="KSO_WM_DIAGRAM_GROUP_CODE" val="l1-1"/>
  <p:tag name="KSO_WM_UNIT_LINE_FORE_SCHEMECOLOR_INDEX" val="14"/>
  <p:tag name="KSO_WM_UNIT_LINE_FILL_TYPE" val="2"/>
  <p:tag name="KSO_WM_UNIT_USESOURCEFORMAT_APPLY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h_a*1_1_1"/>
  <p:tag name="KSO_WM_TEMPLATE_CATEGORY" val="diagram"/>
  <p:tag name="KSO_WM_TEMPLATE_INDEX" val="160559"/>
  <p:tag name="KSO_WM_UNIT_TYPE" val="l_h_a"/>
  <p:tag name="KSO_WM_UNIT_INDEX" val="1_1_1"/>
  <p:tag name="KSO_WM_UNIT_CLEAR" val="1"/>
  <p:tag name="KSO_WM_UNIT_LAYERLEVEL" val="1_1_1"/>
  <p:tag name="KSO_WM_UNIT_VALUE" val="54"/>
  <p:tag name="KSO_WM_UNIT_HIGHLIGHT" val="0"/>
  <p:tag name="KSO_WM_UNIT_COMPATIBLE" val="0"/>
  <p:tag name="KSO_WM_DIAGRAM_GROUP_CODE" val="l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76"/>
  <p:tag name="KSO_WM_TAG_VERSION" val="1.0"/>
  <p:tag name="KSO_WM_BEAUTIFY_FLAG" val="#wm#"/>
  <p:tag name="KSO_WM_UNIT_TYPE" val="m_h_f"/>
  <p:tag name="KSO_WM_UNIT_INDEX" val="1_1_1"/>
  <p:tag name="KSO_WM_UNIT_ID" val="diagram776_1*m_h_f*1_1_1"/>
  <p:tag name="KSO_WM_UNIT_CLEAR" val="1"/>
  <p:tag name="KSO_WM_UNIT_LAYERLEVEL" val="1_1_1"/>
  <p:tag name="KSO_WM_UNIT_VALUE" val="40"/>
  <p:tag name="KSO_WM_UNIT_HIGHLIGHT" val="0"/>
  <p:tag name="KSO_WM_UNIT_COMPATIBLE" val="0"/>
  <p:tag name="KSO_WM_DIAGRAM_GROUP_CODE" val="m1-1"/>
  <p:tag name="KSO_WM_UNIT_PRESET_TEXT" val="Lorem ipsum dolor sit amet, consect"/>
  <p:tag name="KSO_WM_UNIT_TEXT_FILL_FORE_SCHEMECOLOR_INDEX" val="13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i*1_2"/>
  <p:tag name="KSO_WM_TEMPLATE_CATEGORY" val="diagram"/>
  <p:tag name="KSO_WM_TEMPLATE_INDEX" val="160559"/>
  <p:tag name="KSO_WM_UNIT_TYPE" val="l_i"/>
  <p:tag name="KSO_WM_UNIT_INDEX" val="1_2"/>
  <p:tag name="KSO_WM_UNIT_CLEAR" val="1"/>
  <p:tag name="KSO_WM_UNIT_LAYERLEVEL" val="1_1"/>
  <p:tag name="KSO_WM_DIAGRAM_GROUP_CODE" val="l1-1"/>
  <p:tag name="KSO_WM_UNIT_LINE_FORE_SCHEMECOLOR_INDEX" val="14"/>
  <p:tag name="KSO_WM_UNIT_LINE_FILL_TYPE" val="2"/>
  <p:tag name="KSO_WM_UNIT_USESOURCEFORMAT_APPLY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h_a*1_2_1"/>
  <p:tag name="KSO_WM_TEMPLATE_CATEGORY" val="diagram"/>
  <p:tag name="KSO_WM_TEMPLATE_INDEX" val="160559"/>
  <p:tag name="KSO_WM_UNIT_TYPE" val="l_h_a"/>
  <p:tag name="KSO_WM_UNIT_INDEX" val="1_2_1"/>
  <p:tag name="KSO_WM_UNIT_CLEAR" val="1"/>
  <p:tag name="KSO_WM_UNIT_LAYERLEVEL" val="1_1_1"/>
  <p:tag name="KSO_WM_UNIT_VALUE" val="54"/>
  <p:tag name="KSO_WM_UNIT_HIGHLIGHT" val="0"/>
  <p:tag name="KSO_WM_UNIT_COMPATIBLE" val="0"/>
  <p:tag name="KSO_WM_DIAGRAM_GROUP_CODE" val="l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i*1_3"/>
  <p:tag name="KSO_WM_TEMPLATE_CATEGORY" val="diagram"/>
  <p:tag name="KSO_WM_TEMPLATE_INDEX" val="160559"/>
  <p:tag name="KSO_WM_UNIT_TYPE" val="l_i"/>
  <p:tag name="KSO_WM_UNIT_INDEX" val="1_3"/>
  <p:tag name="KSO_WM_UNIT_CLEAR" val="1"/>
  <p:tag name="KSO_WM_UNIT_LAYERLEVEL" val="1_1"/>
  <p:tag name="KSO_WM_DIAGRAM_GROUP_CODE" val="l1-1"/>
  <p:tag name="KSO_WM_UNIT_LINE_FORE_SCHEMECOLOR_INDEX" val="14"/>
  <p:tag name="KSO_WM_UNIT_LINE_FILL_TYPE" val="2"/>
  <p:tag name="KSO_WM_UNIT_USESOURCEFORMAT_APPLY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h_a*1_3_1"/>
  <p:tag name="KSO_WM_TEMPLATE_CATEGORY" val="diagram"/>
  <p:tag name="KSO_WM_TEMPLATE_INDEX" val="160559"/>
  <p:tag name="KSO_WM_UNIT_TYPE" val="l_h_a"/>
  <p:tag name="KSO_WM_UNIT_INDEX" val="1_3_1"/>
  <p:tag name="KSO_WM_UNIT_CLEAR" val="1"/>
  <p:tag name="KSO_WM_UNIT_LAYERLEVEL" val="1_1_1"/>
  <p:tag name="KSO_WM_UNIT_VALUE" val="54"/>
  <p:tag name="KSO_WM_UNIT_HIGHLIGHT" val="0"/>
  <p:tag name="KSO_WM_UNIT_COMPATIBLE" val="0"/>
  <p:tag name="KSO_WM_DIAGRAM_GROUP_CODE" val="l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h_f*1_1_1"/>
  <p:tag name="KSO_WM_TEMPLATE_CATEGORY" val="diagram"/>
  <p:tag name="KSO_WM_TEMPLATE_INDEX" val="160559"/>
  <p:tag name="KSO_WM_UNIT_TYPE" val="l_h_f"/>
  <p:tag name="KSO_WM_UNIT_INDEX" val="1_1_1"/>
  <p:tag name="KSO_WM_UNIT_CLEAR" val="1"/>
  <p:tag name="KSO_WM_UNIT_LAYERLEVEL" val="1_1_1"/>
  <p:tag name="KSO_WM_UNIT_VALUE" val="48"/>
  <p:tag name="KSO_WM_UNIT_HIGHLIGHT" val="0"/>
  <p:tag name="KSO_WM_UNIT_COMPATIBLE" val="0"/>
  <p:tag name="KSO_WM_UNIT_PRESET_TEXT_INDEX" val="4"/>
  <p:tag name="KSO_WM_UNIT_PRESET_TEXT_LEN" val="26"/>
  <p:tag name="KSO_WM_DIAGRAM_GROUP_CODE" val="l1-1"/>
  <p:tag name="KSO_WM_UNIT_TEXT_FILL_FORE_SCHEMECOLOR_INDEX" val="13"/>
  <p:tag name="KSO_WM_UNIT_TEXT_FILL_TYPE" val="1"/>
  <p:tag name="KSO_WM_UNIT_USESOURCEFORMAT_APPLY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h_f*1_3_1"/>
  <p:tag name="KSO_WM_TEMPLATE_CATEGORY" val="diagram"/>
  <p:tag name="KSO_WM_TEMPLATE_INDEX" val="160559"/>
  <p:tag name="KSO_WM_UNIT_TYPE" val="l_h_f"/>
  <p:tag name="KSO_WM_UNIT_INDEX" val="1_3_1"/>
  <p:tag name="KSO_WM_UNIT_CLEAR" val="1"/>
  <p:tag name="KSO_WM_UNIT_LAYERLEVEL" val="1_1_1"/>
  <p:tag name="KSO_WM_UNIT_VALUE" val="48"/>
  <p:tag name="KSO_WM_UNIT_HIGHLIGHT" val="0"/>
  <p:tag name="KSO_WM_UNIT_COMPATIBLE" val="0"/>
  <p:tag name="KSO_WM_UNIT_PRESET_TEXT_INDEX" val="4"/>
  <p:tag name="KSO_WM_UNIT_PRESET_TEXT_LEN" val="26"/>
  <p:tag name="KSO_WM_DIAGRAM_GROUP_CODE" val="l1-1"/>
  <p:tag name="KSO_WM_UNIT_TEXT_FILL_FORE_SCHEMECOLOR_INDEX" val="13"/>
  <p:tag name="KSO_WM_UNIT_TEXT_FILL_TYPE" val="1"/>
  <p:tag name="KSO_WM_UNIT_USESOURCEFORMAT_APPLY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h_f*1_2_1"/>
  <p:tag name="KSO_WM_TEMPLATE_CATEGORY" val="diagram"/>
  <p:tag name="KSO_WM_TEMPLATE_INDEX" val="160559"/>
  <p:tag name="KSO_WM_UNIT_TYPE" val="l_h_f"/>
  <p:tag name="KSO_WM_UNIT_INDEX" val="1_2_1"/>
  <p:tag name="KSO_WM_UNIT_CLEAR" val="1"/>
  <p:tag name="KSO_WM_UNIT_LAYERLEVEL" val="1_1_1"/>
  <p:tag name="KSO_WM_UNIT_VALUE" val="48"/>
  <p:tag name="KSO_WM_UNIT_HIGHLIGHT" val="0"/>
  <p:tag name="KSO_WM_UNIT_COMPATIBLE" val="0"/>
  <p:tag name="KSO_WM_UNIT_PRESET_TEXT_INDEX" val="4"/>
  <p:tag name="KSO_WM_UNIT_PRESET_TEXT_LEN" val="26"/>
  <p:tag name="KSO_WM_DIAGRAM_GROUP_CODE" val="l1-1"/>
  <p:tag name="KSO_WM_UNIT_TEXT_FILL_FORE_SCHEMECOLOR_INDEX" val="13"/>
  <p:tag name="KSO_WM_UNIT_TEXT_FILL_TYPE" val="1"/>
  <p:tag name="KSO_WM_UNIT_USESOURCEFORMAT_APPLY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559_4"/>
  <p:tag name="KSO_WM_SLIDE_INDEX" val="4"/>
  <p:tag name="KSO_WM_SLIDE_ITEM_CNT" val="3"/>
  <p:tag name="KSO_WM_SLIDE_LAYOUT" val="a_l"/>
  <p:tag name="KSO_WM_SLIDE_LAYOUT_CNT" val="1_1"/>
  <p:tag name="KSO_WM_SLIDE_TYPE" val="text"/>
  <p:tag name="KSO_WM_BEAUTIFY_FLAG" val="#wm#"/>
  <p:tag name="KSO_WM_SLIDE_POSITION" val="219*108"/>
  <p:tag name="KSO_WM_SLIDE_SIZE" val="522*405"/>
  <p:tag name="KSO_WM_TEMPLATE_CATEGORY" val="diagram"/>
  <p:tag name="KSO_WM_TEMPLATE_INDEX" val="160559"/>
  <p:tag name="KSO_WM_TAG_VERSION" val="1.0"/>
  <p:tag name="KSO_WM_DIAGRAM_GROUP_CODE" val="l1-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a*1"/>
  <p:tag name="KSO_WM_TEMPLATE_CATEGORY" val="diagram"/>
  <p:tag name="KSO_WM_TEMPLATE_INDEX" val="160559"/>
  <p:tag name="KSO_WM_UNIT_TYPE" val="a"/>
  <p:tag name="KSO_WM_UNIT_INDEX" val="1"/>
  <p:tag name="KSO_WM_UNIT_CLEAR" val="1"/>
  <p:tag name="KSO_WM_UNIT_LAYERLEVEL" val="1"/>
  <p:tag name="KSO_WM_UNIT_VALUE" val="23"/>
  <p:tag name="KSO_WM_UNIT_ISCONTENTSTITLE" val="0"/>
  <p:tag name="KSO_WM_UNIT_HIGHLIGHT" val="0"/>
  <p:tag name="KSO_WM_UNIT_COMPATIBLE" val="1"/>
  <p:tag name="KSO_WM_UNIT_PRESET_TEXT_INDEX" val="3"/>
  <p:tag name="KSO_WM_UNIT_PRESET_TEXT_LEN" val="17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559_4*i*1"/>
  <p:tag name="KSO_WM_TEMPLATE_CATEGORY" val="diagram"/>
  <p:tag name="KSO_WM_TEMPLATE_INDEX" val="160559"/>
  <p:tag name="KSO_WM_UNIT_INDEX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76"/>
  <p:tag name="KSO_WM_TAG_VERSION" val="1.0"/>
  <p:tag name="KSO_WM_BEAUTIFY_FLAG" val="#wm#"/>
  <p:tag name="KSO_WM_UNIT_TYPE" val="m_h_a"/>
  <p:tag name="KSO_WM_UNIT_INDEX" val="1_1_1"/>
  <p:tag name="KSO_WM_UNIT_ID" val="diagram776_1*m_h_a*1_1_1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m1-1"/>
  <p:tag name="KSO_WM_UNIT_PRESET_TEXT" val="LOREM"/>
  <p:tag name="KSO_WM_UNIT_TEXT_FILL_FORE_SCHEMECOLOR_INDEX" val="9"/>
  <p:tag name="KSO_WM_UNIT_TEXT_FILL_TYPE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i*1_1"/>
  <p:tag name="KSO_WM_TEMPLATE_CATEGORY" val="diagram"/>
  <p:tag name="KSO_WM_TEMPLATE_INDEX" val="160559"/>
  <p:tag name="KSO_WM_UNIT_TYPE" val="l_i"/>
  <p:tag name="KSO_WM_UNIT_INDEX" val="1_1"/>
  <p:tag name="KSO_WM_UNIT_CLEAR" val="1"/>
  <p:tag name="KSO_WM_UNIT_LAYERLEVEL" val="1_1"/>
  <p:tag name="KSO_WM_DIAGRAM_GROUP_CODE" val="l1-1"/>
  <p:tag name="KSO_WM_UNIT_LINE_FORE_SCHEMECOLOR_INDEX" val="14"/>
  <p:tag name="KSO_WM_UNIT_LINE_FILL_TYPE" val="2"/>
  <p:tag name="KSO_WM_UNIT_USESOURCEFORMAT_APPLY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h_a*1_1_1"/>
  <p:tag name="KSO_WM_TEMPLATE_CATEGORY" val="diagram"/>
  <p:tag name="KSO_WM_TEMPLATE_INDEX" val="160559"/>
  <p:tag name="KSO_WM_UNIT_TYPE" val="l_h_a"/>
  <p:tag name="KSO_WM_UNIT_INDEX" val="1_1_1"/>
  <p:tag name="KSO_WM_UNIT_CLEAR" val="1"/>
  <p:tag name="KSO_WM_UNIT_LAYERLEVEL" val="1_1_1"/>
  <p:tag name="KSO_WM_UNIT_VALUE" val="54"/>
  <p:tag name="KSO_WM_UNIT_HIGHLIGHT" val="0"/>
  <p:tag name="KSO_WM_UNIT_COMPATIBLE" val="0"/>
  <p:tag name="KSO_WM_DIAGRAM_GROUP_CODE" val="l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i*1_2"/>
  <p:tag name="KSO_WM_TEMPLATE_CATEGORY" val="diagram"/>
  <p:tag name="KSO_WM_TEMPLATE_INDEX" val="160559"/>
  <p:tag name="KSO_WM_UNIT_TYPE" val="l_i"/>
  <p:tag name="KSO_WM_UNIT_INDEX" val="1_2"/>
  <p:tag name="KSO_WM_UNIT_CLEAR" val="1"/>
  <p:tag name="KSO_WM_UNIT_LAYERLEVEL" val="1_1"/>
  <p:tag name="KSO_WM_DIAGRAM_GROUP_CODE" val="l1-1"/>
  <p:tag name="KSO_WM_UNIT_LINE_FORE_SCHEMECOLOR_INDEX" val="14"/>
  <p:tag name="KSO_WM_UNIT_LINE_FILL_TYPE" val="2"/>
  <p:tag name="KSO_WM_UNIT_USESOURCEFORMAT_APPLY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h_a*1_2_1"/>
  <p:tag name="KSO_WM_TEMPLATE_CATEGORY" val="diagram"/>
  <p:tag name="KSO_WM_TEMPLATE_INDEX" val="160559"/>
  <p:tag name="KSO_WM_UNIT_TYPE" val="l_h_a"/>
  <p:tag name="KSO_WM_UNIT_INDEX" val="1_2_1"/>
  <p:tag name="KSO_WM_UNIT_CLEAR" val="1"/>
  <p:tag name="KSO_WM_UNIT_LAYERLEVEL" val="1_1_1"/>
  <p:tag name="KSO_WM_UNIT_VALUE" val="54"/>
  <p:tag name="KSO_WM_UNIT_HIGHLIGHT" val="0"/>
  <p:tag name="KSO_WM_UNIT_COMPATIBLE" val="0"/>
  <p:tag name="KSO_WM_DIAGRAM_GROUP_CODE" val="l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i*1_3"/>
  <p:tag name="KSO_WM_TEMPLATE_CATEGORY" val="diagram"/>
  <p:tag name="KSO_WM_TEMPLATE_INDEX" val="160559"/>
  <p:tag name="KSO_WM_UNIT_TYPE" val="l_i"/>
  <p:tag name="KSO_WM_UNIT_INDEX" val="1_3"/>
  <p:tag name="KSO_WM_UNIT_CLEAR" val="1"/>
  <p:tag name="KSO_WM_UNIT_LAYERLEVEL" val="1_1"/>
  <p:tag name="KSO_WM_DIAGRAM_GROUP_CODE" val="l1-1"/>
  <p:tag name="KSO_WM_UNIT_LINE_FORE_SCHEMECOLOR_INDEX" val="14"/>
  <p:tag name="KSO_WM_UNIT_LINE_FILL_TYPE" val="2"/>
  <p:tag name="KSO_WM_UNIT_USESOURCEFORMAT_APPLY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h_a*1_3_1"/>
  <p:tag name="KSO_WM_TEMPLATE_CATEGORY" val="diagram"/>
  <p:tag name="KSO_WM_TEMPLATE_INDEX" val="160559"/>
  <p:tag name="KSO_WM_UNIT_TYPE" val="l_h_a"/>
  <p:tag name="KSO_WM_UNIT_INDEX" val="1_3_1"/>
  <p:tag name="KSO_WM_UNIT_CLEAR" val="1"/>
  <p:tag name="KSO_WM_UNIT_LAYERLEVEL" val="1_1_1"/>
  <p:tag name="KSO_WM_UNIT_VALUE" val="54"/>
  <p:tag name="KSO_WM_UNIT_HIGHLIGHT" val="0"/>
  <p:tag name="KSO_WM_UNIT_COMPATIBLE" val="0"/>
  <p:tag name="KSO_WM_DIAGRAM_GROUP_CODE" val="l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i*1_4"/>
  <p:tag name="KSO_WM_TEMPLATE_CATEGORY" val="diagram"/>
  <p:tag name="KSO_WM_TEMPLATE_INDEX" val="160559"/>
  <p:tag name="KSO_WM_UNIT_TYPE" val="l_i"/>
  <p:tag name="KSO_WM_UNIT_INDEX" val="1_4"/>
  <p:tag name="KSO_WM_UNIT_CLEAR" val="1"/>
  <p:tag name="KSO_WM_UNIT_LAYERLEVEL" val="1_1"/>
  <p:tag name="KSO_WM_DIAGRAM_GROUP_CODE" val="l1-1"/>
  <p:tag name="KSO_WM_UNIT_LINE_FORE_SCHEMECOLOR_INDEX" val="14"/>
  <p:tag name="KSO_WM_UNIT_LINE_FILL_TYPE" val="2"/>
  <p:tag name="KSO_WM_UNIT_USESOURCEFORMAT_APPLY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i*1_5"/>
  <p:tag name="KSO_WM_TEMPLATE_CATEGORY" val="diagram"/>
  <p:tag name="KSO_WM_TEMPLATE_INDEX" val="160559"/>
  <p:tag name="KSO_WM_UNIT_TYPE" val="l_i"/>
  <p:tag name="KSO_WM_UNIT_INDEX" val="1_5"/>
  <p:tag name="KSO_WM_UNIT_CLEAR" val="1"/>
  <p:tag name="KSO_WM_UNIT_LAYERLEVEL" val="1_1"/>
  <p:tag name="KSO_WM_DIAGRAM_GROUP_CODE" val="l1-1"/>
  <p:tag name="KSO_WM_UNIT_LINE_FORE_SCHEMECOLOR_INDEX" val="14"/>
  <p:tag name="KSO_WM_UNIT_LINE_FILL_TYPE" val="2"/>
  <p:tag name="KSO_WM_UNIT_USESOURCEFORMAT_APPLY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h_f*1_1_1"/>
  <p:tag name="KSO_WM_TEMPLATE_CATEGORY" val="diagram"/>
  <p:tag name="KSO_WM_TEMPLATE_INDEX" val="160559"/>
  <p:tag name="KSO_WM_UNIT_TYPE" val="l_h_f"/>
  <p:tag name="KSO_WM_UNIT_INDEX" val="1_1_1"/>
  <p:tag name="KSO_WM_UNIT_CLEAR" val="1"/>
  <p:tag name="KSO_WM_UNIT_LAYERLEVEL" val="1_1_1"/>
  <p:tag name="KSO_WM_UNIT_VALUE" val="48"/>
  <p:tag name="KSO_WM_UNIT_HIGHLIGHT" val="0"/>
  <p:tag name="KSO_WM_UNIT_COMPATIBLE" val="0"/>
  <p:tag name="KSO_WM_UNIT_PRESET_TEXT_INDEX" val="4"/>
  <p:tag name="KSO_WM_UNIT_PRESET_TEXT_LEN" val="26"/>
  <p:tag name="KSO_WM_DIAGRAM_GROUP_CODE" val="l1-1"/>
  <p:tag name="KSO_WM_UNIT_TEXT_FILL_FORE_SCHEMECOLOR_INDEX" val="13"/>
  <p:tag name="KSO_WM_UNIT_TEXT_FILL_TYPE" val="1"/>
  <p:tag name="KSO_WM_UNIT_USESOURCEFORMAT_APPLY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h_f*1_3_1"/>
  <p:tag name="KSO_WM_TEMPLATE_CATEGORY" val="diagram"/>
  <p:tag name="KSO_WM_TEMPLATE_INDEX" val="160559"/>
  <p:tag name="KSO_WM_UNIT_TYPE" val="l_h_f"/>
  <p:tag name="KSO_WM_UNIT_INDEX" val="1_3_1"/>
  <p:tag name="KSO_WM_UNIT_CLEAR" val="1"/>
  <p:tag name="KSO_WM_UNIT_LAYERLEVEL" val="1_1_1"/>
  <p:tag name="KSO_WM_UNIT_VALUE" val="48"/>
  <p:tag name="KSO_WM_UNIT_HIGHLIGHT" val="0"/>
  <p:tag name="KSO_WM_UNIT_COMPATIBLE" val="0"/>
  <p:tag name="KSO_WM_UNIT_PRESET_TEXT_INDEX" val="4"/>
  <p:tag name="KSO_WM_UNIT_PRESET_TEXT_LEN" val="26"/>
  <p:tag name="KSO_WM_DIAGRAM_GROUP_CODE" val="l1-1"/>
  <p:tag name="KSO_WM_UNIT_TEXT_FILL_FORE_SCHEMECOLOR_INDEX" val="13"/>
  <p:tag name="KSO_WM_UNIT_TEXT_FILL_TYPE" val="1"/>
  <p:tag name="KSO_WM_UNIT_USESOURCEFORMAT_APPLY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76"/>
  <p:tag name="KSO_WM_TAG_VERSION" val="1.0"/>
  <p:tag name="KSO_WM_BEAUTIFY_FLAG" val="#wm#"/>
  <p:tag name="KSO_WM_UNIT_TYPE" val="m_i"/>
  <p:tag name="KSO_WM_UNIT_INDEX" val="1_2"/>
  <p:tag name="KSO_WM_UNIT_ID" val="diagram776_1*m_i*1_2"/>
  <p:tag name="KSO_WM_UNIT_CLEAR" val="1"/>
  <p:tag name="KSO_WM_UNIT_LAYERLEVEL" val="1_1"/>
  <p:tag name="KSO_WM_DIAGRAM_GROUP_CODE" val="m1-1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h_f*1_2_1"/>
  <p:tag name="KSO_WM_TEMPLATE_CATEGORY" val="diagram"/>
  <p:tag name="KSO_WM_TEMPLATE_INDEX" val="160559"/>
  <p:tag name="KSO_WM_UNIT_TYPE" val="l_h_f"/>
  <p:tag name="KSO_WM_UNIT_INDEX" val="1_2_1"/>
  <p:tag name="KSO_WM_UNIT_CLEAR" val="1"/>
  <p:tag name="KSO_WM_UNIT_LAYERLEVEL" val="1_1_1"/>
  <p:tag name="KSO_WM_UNIT_VALUE" val="48"/>
  <p:tag name="KSO_WM_UNIT_HIGHLIGHT" val="0"/>
  <p:tag name="KSO_WM_UNIT_COMPATIBLE" val="0"/>
  <p:tag name="KSO_WM_UNIT_PRESET_TEXT_INDEX" val="4"/>
  <p:tag name="KSO_WM_UNIT_PRESET_TEXT_LEN" val="26"/>
  <p:tag name="KSO_WM_DIAGRAM_GROUP_CODE" val="l1-1"/>
  <p:tag name="KSO_WM_UNIT_TEXT_FILL_FORE_SCHEMECOLOR_INDEX" val="13"/>
  <p:tag name="KSO_WM_UNIT_TEXT_FILL_TYPE" val="1"/>
  <p:tag name="KSO_WM_UNIT_USESOURCEFORMAT_APPLY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559_4"/>
  <p:tag name="KSO_WM_SLIDE_INDEX" val="4"/>
  <p:tag name="KSO_WM_SLIDE_ITEM_CNT" val="3"/>
  <p:tag name="KSO_WM_SLIDE_LAYOUT" val="a_l"/>
  <p:tag name="KSO_WM_SLIDE_LAYOUT_CNT" val="1_1"/>
  <p:tag name="KSO_WM_SLIDE_TYPE" val="text"/>
  <p:tag name="KSO_WM_BEAUTIFY_FLAG" val="#wm#"/>
  <p:tag name="KSO_WM_SLIDE_POSITION" val="219*108"/>
  <p:tag name="KSO_WM_SLIDE_SIZE" val="522*405"/>
  <p:tag name="KSO_WM_TEMPLATE_CATEGORY" val="diagram"/>
  <p:tag name="KSO_WM_TEMPLATE_INDEX" val="160559"/>
  <p:tag name="KSO_WM_TAG_VERSION" val="1.0"/>
  <p:tag name="KSO_WM_DIAGRAM_GROUP_CODE" val="l1-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a*1"/>
  <p:tag name="KSO_WM_TEMPLATE_CATEGORY" val="diagram"/>
  <p:tag name="KSO_WM_TEMPLATE_INDEX" val="160559"/>
  <p:tag name="KSO_WM_UNIT_TYPE" val="a"/>
  <p:tag name="KSO_WM_UNIT_INDEX" val="1"/>
  <p:tag name="KSO_WM_UNIT_CLEAR" val="1"/>
  <p:tag name="KSO_WM_UNIT_LAYERLEVEL" val="1"/>
  <p:tag name="KSO_WM_UNIT_VALUE" val="23"/>
  <p:tag name="KSO_WM_UNIT_ISCONTENTSTITLE" val="0"/>
  <p:tag name="KSO_WM_UNIT_HIGHLIGHT" val="0"/>
  <p:tag name="KSO_WM_UNIT_COMPATIBLE" val="1"/>
  <p:tag name="KSO_WM_UNIT_PRESET_TEXT_INDEX" val="3"/>
  <p:tag name="KSO_WM_UNIT_PRESET_TEXT_LEN" val="17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559_4*i*1"/>
  <p:tag name="KSO_WM_TEMPLATE_CATEGORY" val="diagram"/>
  <p:tag name="KSO_WM_TEMPLATE_INDEX" val="160559"/>
  <p:tag name="KSO_WM_UNIT_INDEX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i*1_1"/>
  <p:tag name="KSO_WM_TEMPLATE_CATEGORY" val="diagram"/>
  <p:tag name="KSO_WM_TEMPLATE_INDEX" val="160559"/>
  <p:tag name="KSO_WM_UNIT_TYPE" val="l_i"/>
  <p:tag name="KSO_WM_UNIT_INDEX" val="1_1"/>
  <p:tag name="KSO_WM_UNIT_CLEAR" val="1"/>
  <p:tag name="KSO_WM_UNIT_LAYERLEVEL" val="1_1"/>
  <p:tag name="KSO_WM_DIAGRAM_GROUP_CODE" val="l1-1"/>
  <p:tag name="KSO_WM_UNIT_LINE_FORE_SCHEMECOLOR_INDEX" val="14"/>
  <p:tag name="KSO_WM_UNIT_LINE_FILL_TYPE" val="2"/>
  <p:tag name="KSO_WM_UNIT_USESOURCEFORMAT_APPLY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h_a*1_1_1"/>
  <p:tag name="KSO_WM_TEMPLATE_CATEGORY" val="diagram"/>
  <p:tag name="KSO_WM_TEMPLATE_INDEX" val="160559"/>
  <p:tag name="KSO_WM_UNIT_TYPE" val="l_h_a"/>
  <p:tag name="KSO_WM_UNIT_INDEX" val="1_1_1"/>
  <p:tag name="KSO_WM_UNIT_CLEAR" val="1"/>
  <p:tag name="KSO_WM_UNIT_LAYERLEVEL" val="1_1_1"/>
  <p:tag name="KSO_WM_UNIT_VALUE" val="54"/>
  <p:tag name="KSO_WM_UNIT_HIGHLIGHT" val="0"/>
  <p:tag name="KSO_WM_UNIT_COMPATIBLE" val="0"/>
  <p:tag name="KSO_WM_DIAGRAM_GROUP_CODE" val="l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i*1_2"/>
  <p:tag name="KSO_WM_TEMPLATE_CATEGORY" val="diagram"/>
  <p:tag name="KSO_WM_TEMPLATE_INDEX" val="160559"/>
  <p:tag name="KSO_WM_UNIT_TYPE" val="l_i"/>
  <p:tag name="KSO_WM_UNIT_INDEX" val="1_2"/>
  <p:tag name="KSO_WM_UNIT_CLEAR" val="1"/>
  <p:tag name="KSO_WM_UNIT_LAYERLEVEL" val="1_1"/>
  <p:tag name="KSO_WM_DIAGRAM_GROUP_CODE" val="l1-1"/>
  <p:tag name="KSO_WM_UNIT_LINE_FORE_SCHEMECOLOR_INDEX" val="14"/>
  <p:tag name="KSO_WM_UNIT_LINE_FILL_TYPE" val="2"/>
  <p:tag name="KSO_WM_UNIT_USESOURCEFORMAT_APPLY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h_a*1_2_1"/>
  <p:tag name="KSO_WM_TEMPLATE_CATEGORY" val="diagram"/>
  <p:tag name="KSO_WM_TEMPLATE_INDEX" val="160559"/>
  <p:tag name="KSO_WM_UNIT_TYPE" val="l_h_a"/>
  <p:tag name="KSO_WM_UNIT_INDEX" val="1_2_1"/>
  <p:tag name="KSO_WM_UNIT_CLEAR" val="1"/>
  <p:tag name="KSO_WM_UNIT_LAYERLEVEL" val="1_1_1"/>
  <p:tag name="KSO_WM_UNIT_VALUE" val="54"/>
  <p:tag name="KSO_WM_UNIT_HIGHLIGHT" val="0"/>
  <p:tag name="KSO_WM_UNIT_COMPATIBLE" val="0"/>
  <p:tag name="KSO_WM_DIAGRAM_GROUP_CODE" val="l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i*1_3"/>
  <p:tag name="KSO_WM_TEMPLATE_CATEGORY" val="diagram"/>
  <p:tag name="KSO_WM_TEMPLATE_INDEX" val="160559"/>
  <p:tag name="KSO_WM_UNIT_TYPE" val="l_i"/>
  <p:tag name="KSO_WM_UNIT_INDEX" val="1_3"/>
  <p:tag name="KSO_WM_UNIT_CLEAR" val="1"/>
  <p:tag name="KSO_WM_UNIT_LAYERLEVEL" val="1_1"/>
  <p:tag name="KSO_WM_DIAGRAM_GROUP_CODE" val="l1-1"/>
  <p:tag name="KSO_WM_UNIT_LINE_FORE_SCHEMECOLOR_INDEX" val="14"/>
  <p:tag name="KSO_WM_UNIT_LINE_FILL_TYPE" val="2"/>
  <p:tag name="KSO_WM_UNIT_USESOURCEFORMAT_APPLY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h_a*1_3_1"/>
  <p:tag name="KSO_WM_TEMPLATE_CATEGORY" val="diagram"/>
  <p:tag name="KSO_WM_TEMPLATE_INDEX" val="160559"/>
  <p:tag name="KSO_WM_UNIT_TYPE" val="l_h_a"/>
  <p:tag name="KSO_WM_UNIT_INDEX" val="1_3_1"/>
  <p:tag name="KSO_WM_UNIT_CLEAR" val="1"/>
  <p:tag name="KSO_WM_UNIT_LAYERLEVEL" val="1_1_1"/>
  <p:tag name="KSO_WM_UNIT_VALUE" val="54"/>
  <p:tag name="KSO_WM_UNIT_HIGHLIGHT" val="0"/>
  <p:tag name="KSO_WM_UNIT_COMPATIBLE" val="0"/>
  <p:tag name="KSO_WM_DIAGRAM_GROUP_CODE" val="l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76"/>
  <p:tag name="KSO_WM_TAG_VERSION" val="1.0"/>
  <p:tag name="KSO_WM_BEAUTIFY_FLAG" val="#wm#"/>
  <p:tag name="KSO_WM_UNIT_TYPE" val="m_i"/>
  <p:tag name="KSO_WM_UNIT_INDEX" val="1_8"/>
  <p:tag name="KSO_WM_UNIT_ID" val="diagram776_1*m_i*1_8"/>
  <p:tag name="KSO_WM_UNIT_CLEAR" val="1"/>
  <p:tag name="KSO_WM_UNIT_LAYERLEVEL" val="1_1"/>
  <p:tag name="KSO_WM_DIAGRAM_GROUP_CODE" val="m1-1"/>
  <p:tag name="KSO_WM_UNIT_LINE_FORE_SCHEMECOLOR_INDEX" val="8"/>
  <p:tag name="KSO_WM_UNIT_LINE_FILL_TYPE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h_f*1_1_1"/>
  <p:tag name="KSO_WM_TEMPLATE_CATEGORY" val="diagram"/>
  <p:tag name="KSO_WM_TEMPLATE_INDEX" val="160559"/>
  <p:tag name="KSO_WM_UNIT_TYPE" val="l_h_f"/>
  <p:tag name="KSO_WM_UNIT_INDEX" val="1_1_1"/>
  <p:tag name="KSO_WM_UNIT_CLEAR" val="1"/>
  <p:tag name="KSO_WM_UNIT_LAYERLEVEL" val="1_1_1"/>
  <p:tag name="KSO_WM_UNIT_VALUE" val="48"/>
  <p:tag name="KSO_WM_UNIT_HIGHLIGHT" val="0"/>
  <p:tag name="KSO_WM_UNIT_COMPATIBLE" val="0"/>
  <p:tag name="KSO_WM_UNIT_PRESET_TEXT_INDEX" val="4"/>
  <p:tag name="KSO_WM_UNIT_PRESET_TEXT_LEN" val="26"/>
  <p:tag name="KSO_WM_DIAGRAM_GROUP_CODE" val="l1-1"/>
  <p:tag name="KSO_WM_UNIT_TEXT_FILL_FORE_SCHEMECOLOR_INDEX" val="13"/>
  <p:tag name="KSO_WM_UNIT_TEXT_FILL_TYPE" val="1"/>
  <p:tag name="KSO_WM_UNIT_USESOURCEFORMAT_APPLY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h_f*1_3_1"/>
  <p:tag name="KSO_WM_TEMPLATE_CATEGORY" val="diagram"/>
  <p:tag name="KSO_WM_TEMPLATE_INDEX" val="160559"/>
  <p:tag name="KSO_WM_UNIT_TYPE" val="l_h_f"/>
  <p:tag name="KSO_WM_UNIT_INDEX" val="1_3_1"/>
  <p:tag name="KSO_WM_UNIT_CLEAR" val="1"/>
  <p:tag name="KSO_WM_UNIT_LAYERLEVEL" val="1_1_1"/>
  <p:tag name="KSO_WM_UNIT_VALUE" val="48"/>
  <p:tag name="KSO_WM_UNIT_HIGHLIGHT" val="0"/>
  <p:tag name="KSO_WM_UNIT_COMPATIBLE" val="0"/>
  <p:tag name="KSO_WM_UNIT_PRESET_TEXT_INDEX" val="4"/>
  <p:tag name="KSO_WM_UNIT_PRESET_TEXT_LEN" val="26"/>
  <p:tag name="KSO_WM_DIAGRAM_GROUP_CODE" val="l1-1"/>
  <p:tag name="KSO_WM_UNIT_TEXT_FILL_FORE_SCHEMECOLOR_INDEX" val="13"/>
  <p:tag name="KSO_WM_UNIT_TEXT_FILL_TYPE" val="1"/>
  <p:tag name="KSO_WM_UNIT_USESOURCEFORMAT_APPLY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559_4*l_h_f*1_2_1"/>
  <p:tag name="KSO_WM_TEMPLATE_CATEGORY" val="diagram"/>
  <p:tag name="KSO_WM_TEMPLATE_INDEX" val="160559"/>
  <p:tag name="KSO_WM_UNIT_TYPE" val="l_h_f"/>
  <p:tag name="KSO_WM_UNIT_INDEX" val="1_2_1"/>
  <p:tag name="KSO_WM_UNIT_CLEAR" val="1"/>
  <p:tag name="KSO_WM_UNIT_LAYERLEVEL" val="1_1_1"/>
  <p:tag name="KSO_WM_UNIT_VALUE" val="48"/>
  <p:tag name="KSO_WM_UNIT_HIGHLIGHT" val="0"/>
  <p:tag name="KSO_WM_UNIT_COMPATIBLE" val="0"/>
  <p:tag name="KSO_WM_UNIT_PRESET_TEXT_INDEX" val="4"/>
  <p:tag name="KSO_WM_UNIT_PRESET_TEXT_LEN" val="26"/>
  <p:tag name="KSO_WM_DIAGRAM_GROUP_CODE" val="l1-1"/>
  <p:tag name="KSO_WM_UNIT_TEXT_FILL_FORE_SCHEMECOLOR_INDEX" val="13"/>
  <p:tag name="KSO_WM_UNIT_TEXT_FILL_TYPE" val="1"/>
  <p:tag name="KSO_WM_UNIT_USESOURCEFORMAT_APPLY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76"/>
  <p:tag name="KSO_WM_TAG_VERSION" val="1.0"/>
  <p:tag name="KSO_WM_BEAUTIFY_FLAG" val="#wm#"/>
  <p:tag name="KSO_WM_UNIT_TYPE" val="m_i"/>
  <p:tag name="KSO_WM_UNIT_INDEX" val="1_12"/>
  <p:tag name="KSO_WM_UNIT_ID" val="diagram776_1*m_i*1_12"/>
  <p:tag name="KSO_WM_UNIT_CLEAR" val="1"/>
  <p:tag name="KSO_WM_UNIT_LAYERLEVEL" val="1_1"/>
  <p:tag name="KSO_WM_DIAGRAM_GROUP_CODE" val="m1-1"/>
  <p:tag name="KSO_WM_UNIT_FILL_FORE_SCHEMECOLOR_INDEX" val="8"/>
  <p:tag name="KSO_WM_UNIT_FILL_TYPE" val="1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1973</Words>
  <Application>Microsoft Office PowerPoint</Application>
  <PresentationFormat>全屏显示(16:9)</PresentationFormat>
  <Paragraphs>189</Paragraphs>
  <Slides>32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+中文正文</vt:lpstr>
      <vt:lpstr>宋体</vt:lpstr>
      <vt:lpstr>微软雅黑</vt:lpstr>
      <vt:lpstr>Arial</vt:lpstr>
      <vt:lpstr>Calibri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www.1ppt.com</cp:keywords>
  <dc:description>www.1ppt.com</dc:description>
  <cp:lastModifiedBy>Administrator</cp:lastModifiedBy>
  <cp:revision>144</cp:revision>
  <dcterms:created xsi:type="dcterms:W3CDTF">2016-05-20T12:59:00Z</dcterms:created>
  <dcterms:modified xsi:type="dcterms:W3CDTF">2018-07-30T06:48:16Z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